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8" r:id="rId6"/>
    <p:sldId id="259" r:id="rId7"/>
    <p:sldId id="260" r:id="rId8"/>
    <p:sldId id="261" r:id="rId9"/>
    <p:sldId id="263" r:id="rId10"/>
    <p:sldId id="265" r:id="rId11"/>
    <p:sldId id="264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F227D-3320-71AE-DD4B-6D36742A9C56}" v="1206" dt="2022-05-04T17:04:33.171"/>
    <p1510:client id="{8BB47878-701A-FA01-438E-12CC395C7394}" v="236" dt="2022-05-04T23:08:30.023"/>
    <p1510:client id="{EAD16A62-2634-49BB-BA09-0FB26F4B1505}" v="1893" dt="2022-05-04T22:55:41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E07C-2DEB-4E3F-ADDB-A5B5FE747AA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3B3A2-BE5C-409E-B102-7B1A212094E4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07ED0B9D-12BD-4D6A-9BA9-DDCB5CC08FCA}" type="parTrans" cxnId="{9BE506E8-B7B6-4210-A9B1-1ED46B0E6AEB}">
      <dgm:prSet/>
      <dgm:spPr/>
      <dgm:t>
        <a:bodyPr/>
        <a:lstStyle/>
        <a:p>
          <a:endParaRPr lang="en-US"/>
        </a:p>
      </dgm:t>
    </dgm:pt>
    <dgm:pt modelId="{A44A7649-CAA3-4A74-B0EE-CBEC1C045EA2}" type="sibTrans" cxnId="{9BE506E8-B7B6-4210-A9B1-1ED46B0E6AEB}">
      <dgm:prSet/>
      <dgm:spPr/>
      <dgm:t>
        <a:bodyPr/>
        <a:lstStyle/>
        <a:p>
          <a:endParaRPr lang="en-US"/>
        </a:p>
      </dgm:t>
    </dgm:pt>
    <dgm:pt modelId="{8DFCAB1E-0DAD-4085-B7E1-A78416E06AF2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Stores</a:t>
          </a:r>
        </a:p>
      </dgm:t>
    </dgm:pt>
    <dgm:pt modelId="{A9A74775-A637-4708-A795-8CC1E1CD4EAD}" type="parTrans" cxnId="{474AA854-BAA4-4E20-B8AB-6EA36AF89295}">
      <dgm:prSet/>
      <dgm:spPr/>
      <dgm:t>
        <a:bodyPr/>
        <a:lstStyle/>
        <a:p>
          <a:endParaRPr lang="en-US"/>
        </a:p>
      </dgm:t>
    </dgm:pt>
    <dgm:pt modelId="{76DA72BA-7759-42E4-BFC9-719067F34584}" type="sibTrans" cxnId="{474AA854-BAA4-4E20-B8AB-6EA36AF89295}">
      <dgm:prSet/>
      <dgm:spPr/>
      <dgm:t>
        <a:bodyPr/>
        <a:lstStyle/>
        <a:p>
          <a:endParaRPr lang="en-US"/>
        </a:p>
      </dgm:t>
    </dgm:pt>
    <dgm:pt modelId="{8C6A1D3E-8944-4E28-B380-EEB7F1D8FC86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Distribution Centers</a:t>
          </a:r>
        </a:p>
      </dgm:t>
    </dgm:pt>
    <dgm:pt modelId="{E3F79389-C14D-416A-99DD-AA0A37974473}" type="parTrans" cxnId="{B1ABD0A7-5A6E-4E20-B467-F4E07C98447B}">
      <dgm:prSet/>
      <dgm:spPr/>
      <dgm:t>
        <a:bodyPr/>
        <a:lstStyle/>
        <a:p>
          <a:endParaRPr lang="en-US"/>
        </a:p>
      </dgm:t>
    </dgm:pt>
    <dgm:pt modelId="{0EF572AF-989A-4B77-8291-7BE06716A53A}" type="sibTrans" cxnId="{B1ABD0A7-5A6E-4E20-B467-F4E07C98447B}">
      <dgm:prSet/>
      <dgm:spPr/>
      <dgm:t>
        <a:bodyPr/>
        <a:lstStyle/>
        <a:p>
          <a:endParaRPr lang="en-US"/>
        </a:p>
      </dgm:t>
    </dgm:pt>
    <dgm:pt modelId="{4FB64426-BEE9-4C06-8989-B923DF4319C5}">
      <dgm:prSet/>
      <dgm:spPr/>
      <dgm:t>
        <a:bodyPr/>
        <a:lstStyle/>
        <a:p>
          <a:r>
            <a:rPr lang="en-US"/>
            <a:t>Constraints</a:t>
          </a:r>
        </a:p>
      </dgm:t>
    </dgm:pt>
    <dgm:pt modelId="{60ADE376-8FC5-4102-ADE0-1DD7B645C158}" type="parTrans" cxnId="{9499F95B-FC72-4E18-AB21-B19E30807CC1}">
      <dgm:prSet/>
      <dgm:spPr/>
      <dgm:t>
        <a:bodyPr/>
        <a:lstStyle/>
        <a:p>
          <a:endParaRPr lang="en-US"/>
        </a:p>
      </dgm:t>
    </dgm:pt>
    <dgm:pt modelId="{6395CB3C-5CF8-4BDC-BF04-1BB596F91468}" type="sibTrans" cxnId="{9499F95B-FC72-4E18-AB21-B19E30807CC1}">
      <dgm:prSet/>
      <dgm:spPr/>
      <dgm:t>
        <a:bodyPr/>
        <a:lstStyle/>
        <a:p>
          <a:endParaRPr lang="en-US"/>
        </a:p>
      </dgm:t>
    </dgm:pt>
    <dgm:pt modelId="{8B9481F4-1310-44F9-A269-7EEBA89420E5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Store demand – Average weekly demand </a:t>
          </a:r>
        </a:p>
      </dgm:t>
    </dgm:pt>
    <dgm:pt modelId="{6394DAE5-14CD-4BDC-B005-A64CA836FF3E}" type="parTrans" cxnId="{2EC97E6C-5371-4E65-BE88-02BDE7A2FB17}">
      <dgm:prSet/>
      <dgm:spPr/>
      <dgm:t>
        <a:bodyPr/>
        <a:lstStyle/>
        <a:p>
          <a:endParaRPr lang="en-US"/>
        </a:p>
      </dgm:t>
    </dgm:pt>
    <dgm:pt modelId="{C6D7B78A-2C1B-428C-8005-95B344241EC3}" type="sibTrans" cxnId="{2EC97E6C-5371-4E65-BE88-02BDE7A2FB17}">
      <dgm:prSet/>
      <dgm:spPr/>
      <dgm:t>
        <a:bodyPr/>
        <a:lstStyle/>
        <a:p>
          <a:endParaRPr lang="en-US"/>
        </a:p>
      </dgm:t>
    </dgm:pt>
    <dgm:pt modelId="{0C3B7AFD-D4D9-451E-BDBE-F0758A11EC6A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Truck Capacity - 40,000 lbs</a:t>
          </a:r>
        </a:p>
      </dgm:t>
    </dgm:pt>
    <dgm:pt modelId="{A38134F4-B667-469C-AAE0-0D719F6D2A60}" type="parTrans" cxnId="{1692EDA9-0305-470B-A50E-A56E5E278DF9}">
      <dgm:prSet/>
      <dgm:spPr/>
      <dgm:t>
        <a:bodyPr/>
        <a:lstStyle/>
        <a:p>
          <a:endParaRPr lang="en-US"/>
        </a:p>
      </dgm:t>
    </dgm:pt>
    <dgm:pt modelId="{AC67D581-0FF9-44AE-B1ED-373FC6987856}" type="sibTrans" cxnId="{1692EDA9-0305-470B-A50E-A56E5E278DF9}">
      <dgm:prSet/>
      <dgm:spPr/>
      <dgm:t>
        <a:bodyPr/>
        <a:lstStyle/>
        <a:p>
          <a:endParaRPr lang="en-US"/>
        </a:p>
      </dgm:t>
    </dgm:pt>
    <dgm:pt modelId="{380A0EC2-C638-4897-9433-7341092170CF}">
      <dgm:prSet/>
      <dgm:spPr/>
      <dgm:t>
        <a:bodyPr/>
        <a:lstStyle/>
        <a:p>
          <a:r>
            <a:rPr lang="en-US"/>
            <a:t>Objective function</a:t>
          </a:r>
        </a:p>
      </dgm:t>
    </dgm:pt>
    <dgm:pt modelId="{4D563273-2C79-4AAF-A2AC-FB3346A01D98}" type="parTrans" cxnId="{F1BCD288-3810-40DA-AAFD-28B44F345D72}">
      <dgm:prSet/>
      <dgm:spPr/>
      <dgm:t>
        <a:bodyPr/>
        <a:lstStyle/>
        <a:p>
          <a:endParaRPr lang="en-US"/>
        </a:p>
      </dgm:t>
    </dgm:pt>
    <dgm:pt modelId="{17D8F125-70B2-48B1-B0D5-1F833042E503}" type="sibTrans" cxnId="{F1BCD288-3810-40DA-AAFD-28B44F345D72}">
      <dgm:prSet/>
      <dgm:spPr/>
      <dgm:t>
        <a:bodyPr/>
        <a:lstStyle/>
        <a:p>
          <a:endParaRPr lang="en-US"/>
        </a:p>
      </dgm:t>
    </dgm:pt>
    <dgm:pt modelId="{D3C25A04-E212-4FEC-B584-967478982F97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Assign distribution centers and truck routes while minimizing total distance traveled and accounting for the constraints given</a:t>
          </a:r>
        </a:p>
      </dgm:t>
    </dgm:pt>
    <dgm:pt modelId="{756494FF-5C07-4490-8B04-2970AACEFC97}" type="parTrans" cxnId="{8ADEE60A-0884-4DA7-BB1B-3FA294D43174}">
      <dgm:prSet/>
      <dgm:spPr/>
      <dgm:t>
        <a:bodyPr/>
        <a:lstStyle/>
        <a:p>
          <a:endParaRPr lang="en-US"/>
        </a:p>
      </dgm:t>
    </dgm:pt>
    <dgm:pt modelId="{3DC6D299-6EF6-4462-9CBD-4521FE13FB70}" type="sibTrans" cxnId="{8ADEE60A-0884-4DA7-BB1B-3FA294D43174}">
      <dgm:prSet/>
      <dgm:spPr/>
      <dgm:t>
        <a:bodyPr/>
        <a:lstStyle/>
        <a:p>
          <a:endParaRPr lang="en-US"/>
        </a:p>
      </dgm:t>
    </dgm:pt>
    <dgm:pt modelId="{E883BD4F-A23B-4458-A5C7-015D270671E3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Routes</a:t>
          </a:r>
        </a:p>
      </dgm:t>
    </dgm:pt>
    <dgm:pt modelId="{7E8FB772-7940-4822-96F0-C05237298B21}" type="parTrans" cxnId="{67D4F9A9-469A-4D2D-8150-65AB39CE1DD6}">
      <dgm:prSet/>
      <dgm:spPr/>
      <dgm:t>
        <a:bodyPr/>
        <a:lstStyle/>
        <a:p>
          <a:endParaRPr lang="en-US"/>
        </a:p>
      </dgm:t>
    </dgm:pt>
    <dgm:pt modelId="{D7E08694-90FF-4627-892A-44C108544CD3}" type="sibTrans" cxnId="{67D4F9A9-469A-4D2D-8150-65AB39CE1DD6}">
      <dgm:prSet/>
      <dgm:spPr/>
      <dgm:t>
        <a:bodyPr/>
        <a:lstStyle/>
        <a:p>
          <a:endParaRPr lang="en-US"/>
        </a:p>
      </dgm:t>
    </dgm:pt>
    <dgm:pt modelId="{19F8033F-F6C4-43F3-BE12-87D160382618}" type="pres">
      <dgm:prSet presAssocID="{6956E07C-2DEB-4E3F-ADDB-A5B5FE747AAA}" presName="Name0" presStyleCnt="0">
        <dgm:presLayoutVars>
          <dgm:dir/>
          <dgm:animLvl val="lvl"/>
          <dgm:resizeHandles val="exact"/>
        </dgm:presLayoutVars>
      </dgm:prSet>
      <dgm:spPr/>
    </dgm:pt>
    <dgm:pt modelId="{E31FE2EA-7B81-4453-B709-E4FD40007C9F}" type="pres">
      <dgm:prSet presAssocID="{BE03B3A2-BE5C-409E-B102-7B1A212094E4}" presName="linNode" presStyleCnt="0"/>
      <dgm:spPr/>
    </dgm:pt>
    <dgm:pt modelId="{1AC27DB0-FE6A-4CF1-9052-204B2E036B37}" type="pres">
      <dgm:prSet presAssocID="{BE03B3A2-BE5C-409E-B102-7B1A212094E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FA46223-EBB7-4905-9329-6A01268CFFAD}" type="pres">
      <dgm:prSet presAssocID="{BE03B3A2-BE5C-409E-B102-7B1A212094E4}" presName="descendantText" presStyleLbl="alignAccFollowNode1" presStyleIdx="0" presStyleCnt="3">
        <dgm:presLayoutVars>
          <dgm:bulletEnabled val="1"/>
        </dgm:presLayoutVars>
      </dgm:prSet>
      <dgm:spPr/>
    </dgm:pt>
    <dgm:pt modelId="{67C7D248-2C66-4076-8A72-DA47559B5BF7}" type="pres">
      <dgm:prSet presAssocID="{A44A7649-CAA3-4A74-B0EE-CBEC1C045EA2}" presName="sp" presStyleCnt="0"/>
      <dgm:spPr/>
    </dgm:pt>
    <dgm:pt modelId="{DA92594D-8D6C-4099-ABD3-FF0ABAEA0FF9}" type="pres">
      <dgm:prSet presAssocID="{4FB64426-BEE9-4C06-8989-B923DF4319C5}" presName="linNode" presStyleCnt="0"/>
      <dgm:spPr/>
    </dgm:pt>
    <dgm:pt modelId="{02F7809D-CC98-4AA2-BBD7-C57C87A79F33}" type="pres">
      <dgm:prSet presAssocID="{4FB64426-BEE9-4C06-8989-B923DF4319C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8254FDB-7C73-4232-A482-1194DEC5F087}" type="pres">
      <dgm:prSet presAssocID="{4FB64426-BEE9-4C06-8989-B923DF4319C5}" presName="descendantText" presStyleLbl="alignAccFollowNode1" presStyleIdx="1" presStyleCnt="3">
        <dgm:presLayoutVars>
          <dgm:bulletEnabled val="1"/>
        </dgm:presLayoutVars>
      </dgm:prSet>
      <dgm:spPr/>
    </dgm:pt>
    <dgm:pt modelId="{4AF787B2-0448-46FB-A120-1A5C9D6195D7}" type="pres">
      <dgm:prSet presAssocID="{6395CB3C-5CF8-4BDC-BF04-1BB596F91468}" presName="sp" presStyleCnt="0"/>
      <dgm:spPr/>
    </dgm:pt>
    <dgm:pt modelId="{8724F381-BBA2-4BD5-8A37-749BB80D4ECD}" type="pres">
      <dgm:prSet presAssocID="{380A0EC2-C638-4897-9433-7341092170CF}" presName="linNode" presStyleCnt="0"/>
      <dgm:spPr/>
    </dgm:pt>
    <dgm:pt modelId="{A1EE7ED8-A9B8-4948-BA97-71477CE273C6}" type="pres">
      <dgm:prSet presAssocID="{380A0EC2-C638-4897-9433-7341092170C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3678265-53BC-4D91-97D6-8817664D1F5C}" type="pres">
      <dgm:prSet presAssocID="{380A0EC2-C638-4897-9433-7341092170C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ADEE60A-0884-4DA7-BB1B-3FA294D43174}" srcId="{380A0EC2-C638-4897-9433-7341092170CF}" destId="{D3C25A04-E212-4FEC-B584-967478982F97}" srcOrd="0" destOrd="0" parTransId="{756494FF-5C07-4490-8B04-2970AACEFC97}" sibTransId="{3DC6D299-6EF6-4462-9CBD-4521FE13FB70}"/>
    <dgm:cxn modelId="{DB7D7F0E-C08C-4131-BF5E-A33F47D29552}" type="presOf" srcId="{380A0EC2-C638-4897-9433-7341092170CF}" destId="{A1EE7ED8-A9B8-4948-BA97-71477CE273C6}" srcOrd="0" destOrd="0" presId="urn:microsoft.com/office/officeart/2005/8/layout/vList5"/>
    <dgm:cxn modelId="{9499F95B-FC72-4E18-AB21-B19E30807CC1}" srcId="{6956E07C-2DEB-4E3F-ADDB-A5B5FE747AAA}" destId="{4FB64426-BEE9-4C06-8989-B923DF4319C5}" srcOrd="1" destOrd="0" parTransId="{60ADE376-8FC5-4102-ADE0-1DD7B645C158}" sibTransId="{6395CB3C-5CF8-4BDC-BF04-1BB596F91468}"/>
    <dgm:cxn modelId="{83CA2145-F44C-4EAB-811D-840E527BAECD}" type="presOf" srcId="{BE03B3A2-BE5C-409E-B102-7B1A212094E4}" destId="{1AC27DB0-FE6A-4CF1-9052-204B2E036B37}" srcOrd="0" destOrd="0" presId="urn:microsoft.com/office/officeart/2005/8/layout/vList5"/>
    <dgm:cxn modelId="{370F4345-7140-4CC6-A226-CE79D4BA6767}" type="presOf" srcId="{E883BD4F-A23B-4458-A5C7-015D270671E3}" destId="{7FA46223-EBB7-4905-9329-6A01268CFFAD}" srcOrd="0" destOrd="2" presId="urn:microsoft.com/office/officeart/2005/8/layout/vList5"/>
    <dgm:cxn modelId="{4F6AAD65-B754-4213-957E-EE7810B63DEF}" type="presOf" srcId="{8DFCAB1E-0DAD-4085-B7E1-A78416E06AF2}" destId="{7FA46223-EBB7-4905-9329-6A01268CFFAD}" srcOrd="0" destOrd="0" presId="urn:microsoft.com/office/officeart/2005/8/layout/vList5"/>
    <dgm:cxn modelId="{5CE4E445-7A15-43E0-BBFD-834386768106}" type="presOf" srcId="{8B9481F4-1310-44F9-A269-7EEBA89420E5}" destId="{B8254FDB-7C73-4232-A482-1194DEC5F087}" srcOrd="0" destOrd="0" presId="urn:microsoft.com/office/officeart/2005/8/layout/vList5"/>
    <dgm:cxn modelId="{2EC97E6C-5371-4E65-BE88-02BDE7A2FB17}" srcId="{4FB64426-BEE9-4C06-8989-B923DF4319C5}" destId="{8B9481F4-1310-44F9-A269-7EEBA89420E5}" srcOrd="0" destOrd="0" parTransId="{6394DAE5-14CD-4BDC-B005-A64CA836FF3E}" sibTransId="{C6D7B78A-2C1B-428C-8005-95B344241EC3}"/>
    <dgm:cxn modelId="{474AA854-BAA4-4E20-B8AB-6EA36AF89295}" srcId="{BE03B3A2-BE5C-409E-B102-7B1A212094E4}" destId="{8DFCAB1E-0DAD-4085-B7E1-A78416E06AF2}" srcOrd="0" destOrd="0" parTransId="{A9A74775-A637-4708-A795-8CC1E1CD4EAD}" sibTransId="{76DA72BA-7759-42E4-BFC9-719067F34584}"/>
    <dgm:cxn modelId="{E5D2D459-CE2D-4E4F-AA22-DC80039C785B}" type="presOf" srcId="{8C6A1D3E-8944-4E28-B380-EEB7F1D8FC86}" destId="{7FA46223-EBB7-4905-9329-6A01268CFFAD}" srcOrd="0" destOrd="1" presId="urn:microsoft.com/office/officeart/2005/8/layout/vList5"/>
    <dgm:cxn modelId="{C40FD07D-B2DA-416F-AEB8-8E25F7121362}" type="presOf" srcId="{0C3B7AFD-D4D9-451E-BDBE-F0758A11EC6A}" destId="{B8254FDB-7C73-4232-A482-1194DEC5F087}" srcOrd="0" destOrd="1" presId="urn:microsoft.com/office/officeart/2005/8/layout/vList5"/>
    <dgm:cxn modelId="{F1BCD288-3810-40DA-AAFD-28B44F345D72}" srcId="{6956E07C-2DEB-4E3F-ADDB-A5B5FE747AAA}" destId="{380A0EC2-C638-4897-9433-7341092170CF}" srcOrd="2" destOrd="0" parTransId="{4D563273-2C79-4AAF-A2AC-FB3346A01D98}" sibTransId="{17D8F125-70B2-48B1-B0D5-1F833042E503}"/>
    <dgm:cxn modelId="{B1ABD0A7-5A6E-4E20-B467-F4E07C98447B}" srcId="{BE03B3A2-BE5C-409E-B102-7B1A212094E4}" destId="{8C6A1D3E-8944-4E28-B380-EEB7F1D8FC86}" srcOrd="1" destOrd="0" parTransId="{E3F79389-C14D-416A-99DD-AA0A37974473}" sibTransId="{0EF572AF-989A-4B77-8291-7BE06716A53A}"/>
    <dgm:cxn modelId="{1692EDA9-0305-470B-A50E-A56E5E278DF9}" srcId="{4FB64426-BEE9-4C06-8989-B923DF4319C5}" destId="{0C3B7AFD-D4D9-451E-BDBE-F0758A11EC6A}" srcOrd="1" destOrd="0" parTransId="{A38134F4-B667-469C-AAE0-0D719F6D2A60}" sibTransId="{AC67D581-0FF9-44AE-B1ED-373FC6987856}"/>
    <dgm:cxn modelId="{67D4F9A9-469A-4D2D-8150-65AB39CE1DD6}" srcId="{BE03B3A2-BE5C-409E-B102-7B1A212094E4}" destId="{E883BD4F-A23B-4458-A5C7-015D270671E3}" srcOrd="2" destOrd="0" parTransId="{7E8FB772-7940-4822-96F0-C05237298B21}" sibTransId="{D7E08694-90FF-4627-892A-44C108544CD3}"/>
    <dgm:cxn modelId="{33DA0ABF-6522-4209-8DEC-04A1740ECB43}" type="presOf" srcId="{6956E07C-2DEB-4E3F-ADDB-A5B5FE747AAA}" destId="{19F8033F-F6C4-43F3-BE12-87D160382618}" srcOrd="0" destOrd="0" presId="urn:microsoft.com/office/officeart/2005/8/layout/vList5"/>
    <dgm:cxn modelId="{9BE506E8-B7B6-4210-A9B1-1ED46B0E6AEB}" srcId="{6956E07C-2DEB-4E3F-ADDB-A5B5FE747AAA}" destId="{BE03B3A2-BE5C-409E-B102-7B1A212094E4}" srcOrd="0" destOrd="0" parTransId="{07ED0B9D-12BD-4D6A-9BA9-DDCB5CC08FCA}" sibTransId="{A44A7649-CAA3-4A74-B0EE-CBEC1C045EA2}"/>
    <dgm:cxn modelId="{E52BC3F7-2874-4B20-AF5F-B44AADD56164}" type="presOf" srcId="{4FB64426-BEE9-4C06-8989-B923DF4319C5}" destId="{02F7809D-CC98-4AA2-BBD7-C57C87A79F33}" srcOrd="0" destOrd="0" presId="urn:microsoft.com/office/officeart/2005/8/layout/vList5"/>
    <dgm:cxn modelId="{4050A5FB-465E-40CA-8165-ED37139D3C3A}" type="presOf" srcId="{D3C25A04-E212-4FEC-B584-967478982F97}" destId="{43678265-53BC-4D91-97D6-8817664D1F5C}" srcOrd="0" destOrd="0" presId="urn:microsoft.com/office/officeart/2005/8/layout/vList5"/>
    <dgm:cxn modelId="{936E4EE7-3651-4536-9FC6-5DA60CC35521}" type="presParOf" srcId="{19F8033F-F6C4-43F3-BE12-87D160382618}" destId="{E31FE2EA-7B81-4453-B709-E4FD40007C9F}" srcOrd="0" destOrd="0" presId="urn:microsoft.com/office/officeart/2005/8/layout/vList5"/>
    <dgm:cxn modelId="{05503AC1-FA2D-443E-A283-284C6BB42D45}" type="presParOf" srcId="{E31FE2EA-7B81-4453-B709-E4FD40007C9F}" destId="{1AC27DB0-FE6A-4CF1-9052-204B2E036B37}" srcOrd="0" destOrd="0" presId="urn:microsoft.com/office/officeart/2005/8/layout/vList5"/>
    <dgm:cxn modelId="{BC252BCF-39F2-46F4-A4FE-7615A3BB812F}" type="presParOf" srcId="{E31FE2EA-7B81-4453-B709-E4FD40007C9F}" destId="{7FA46223-EBB7-4905-9329-6A01268CFFAD}" srcOrd="1" destOrd="0" presId="urn:microsoft.com/office/officeart/2005/8/layout/vList5"/>
    <dgm:cxn modelId="{6A0DFC7B-9953-4723-AF3D-AF571E9152BE}" type="presParOf" srcId="{19F8033F-F6C4-43F3-BE12-87D160382618}" destId="{67C7D248-2C66-4076-8A72-DA47559B5BF7}" srcOrd="1" destOrd="0" presId="urn:microsoft.com/office/officeart/2005/8/layout/vList5"/>
    <dgm:cxn modelId="{C05557E2-E349-493C-9323-35EB956C0D0F}" type="presParOf" srcId="{19F8033F-F6C4-43F3-BE12-87D160382618}" destId="{DA92594D-8D6C-4099-ABD3-FF0ABAEA0FF9}" srcOrd="2" destOrd="0" presId="urn:microsoft.com/office/officeart/2005/8/layout/vList5"/>
    <dgm:cxn modelId="{A3DC4631-3CF4-47C9-8AFD-948BEA4B5939}" type="presParOf" srcId="{DA92594D-8D6C-4099-ABD3-FF0ABAEA0FF9}" destId="{02F7809D-CC98-4AA2-BBD7-C57C87A79F33}" srcOrd="0" destOrd="0" presId="urn:microsoft.com/office/officeart/2005/8/layout/vList5"/>
    <dgm:cxn modelId="{6AE0E4C9-1E83-438F-8079-899C2357FE7F}" type="presParOf" srcId="{DA92594D-8D6C-4099-ABD3-FF0ABAEA0FF9}" destId="{B8254FDB-7C73-4232-A482-1194DEC5F087}" srcOrd="1" destOrd="0" presId="urn:microsoft.com/office/officeart/2005/8/layout/vList5"/>
    <dgm:cxn modelId="{9D522400-D699-4070-9C92-85ADF9AAB312}" type="presParOf" srcId="{19F8033F-F6C4-43F3-BE12-87D160382618}" destId="{4AF787B2-0448-46FB-A120-1A5C9D6195D7}" srcOrd="3" destOrd="0" presId="urn:microsoft.com/office/officeart/2005/8/layout/vList5"/>
    <dgm:cxn modelId="{210FEE80-8149-4BFC-B89C-F9E177550A70}" type="presParOf" srcId="{19F8033F-F6C4-43F3-BE12-87D160382618}" destId="{8724F381-BBA2-4BD5-8A37-749BB80D4ECD}" srcOrd="4" destOrd="0" presId="urn:microsoft.com/office/officeart/2005/8/layout/vList5"/>
    <dgm:cxn modelId="{73BD5515-7990-4EF6-9769-0534122BB2EF}" type="presParOf" srcId="{8724F381-BBA2-4BD5-8A37-749BB80D4ECD}" destId="{A1EE7ED8-A9B8-4948-BA97-71477CE273C6}" srcOrd="0" destOrd="0" presId="urn:microsoft.com/office/officeart/2005/8/layout/vList5"/>
    <dgm:cxn modelId="{817694CE-B4C8-45F0-84BB-69093B27C1A8}" type="presParOf" srcId="{8724F381-BBA2-4BD5-8A37-749BB80D4ECD}" destId="{43678265-53BC-4D91-97D6-8817664D1F5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4A43CC-5B24-4934-9F70-EEE90A36549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6E5F5A-2B3B-43B9-ADD4-A14466EFA3A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Distance </a:t>
          </a:r>
        </a:p>
      </dgm:t>
    </dgm:pt>
    <dgm:pt modelId="{A582F8A9-7C99-4272-9AB1-BB06FB257ED0}" type="parTrans" cxnId="{8EFE1624-5AB9-437D-85BF-9EB6EE99CB09}">
      <dgm:prSet/>
      <dgm:spPr/>
      <dgm:t>
        <a:bodyPr/>
        <a:lstStyle/>
        <a:p>
          <a:endParaRPr lang="en-US"/>
        </a:p>
      </dgm:t>
    </dgm:pt>
    <dgm:pt modelId="{E83FAFAA-C326-4EC3-90C7-59671473D7AC}" type="sibTrans" cxnId="{8EFE1624-5AB9-437D-85BF-9EB6EE99CB09}">
      <dgm:prSet/>
      <dgm:spPr/>
      <dgm:t>
        <a:bodyPr/>
        <a:lstStyle/>
        <a:p>
          <a:endParaRPr lang="en-US"/>
        </a:p>
      </dgm:t>
    </dgm:pt>
    <dgm:pt modelId="{FE6F47DA-AAF7-45BE-AD86-8F9C8D40820D}">
      <dgm:prSet/>
      <dgm:spPr/>
      <dgm:t>
        <a:bodyPr/>
        <a:lstStyle/>
        <a:p>
          <a:r>
            <a:rPr lang="en-US"/>
            <a:t>Our routes needed to be completed within the legal 11 hours allotted to truck drivers</a:t>
          </a:r>
        </a:p>
      </dgm:t>
    </dgm:pt>
    <dgm:pt modelId="{84D67F27-23D5-40A0-A8C5-2ECC9FB7D063}" type="parTrans" cxnId="{BCB000EF-765D-4828-82C4-B3A46EA185BB}">
      <dgm:prSet/>
      <dgm:spPr/>
      <dgm:t>
        <a:bodyPr/>
        <a:lstStyle/>
        <a:p>
          <a:endParaRPr lang="en-US"/>
        </a:p>
      </dgm:t>
    </dgm:pt>
    <dgm:pt modelId="{0781801C-5D21-449A-B3FF-FCB641C63D94}" type="sibTrans" cxnId="{BCB000EF-765D-4828-82C4-B3A46EA185BB}">
      <dgm:prSet/>
      <dgm:spPr/>
      <dgm:t>
        <a:bodyPr/>
        <a:lstStyle/>
        <a:p>
          <a:endParaRPr lang="en-US"/>
        </a:p>
      </dgm:t>
    </dgm:pt>
    <dgm:pt modelId="{3D7BF82F-7680-42CB-B039-2898E67364B1}">
      <dgm:prSet/>
      <dgm:spPr/>
      <dgm:t>
        <a:bodyPr/>
        <a:lstStyle/>
        <a:p>
          <a:r>
            <a:rPr lang="en-US"/>
            <a:t>Distance constraint set at 480 miles </a:t>
          </a:r>
        </a:p>
      </dgm:t>
    </dgm:pt>
    <dgm:pt modelId="{4823EB1C-E84E-4C2B-9117-F4D93B5FE2BE}" type="parTrans" cxnId="{B3B94CE2-0981-4C32-8A92-67D6BA7966AC}">
      <dgm:prSet/>
      <dgm:spPr/>
      <dgm:t>
        <a:bodyPr/>
        <a:lstStyle/>
        <a:p>
          <a:endParaRPr lang="en-US"/>
        </a:p>
      </dgm:t>
    </dgm:pt>
    <dgm:pt modelId="{8DC3DED2-3A35-414F-B8AC-FCF03C0ECE91}" type="sibTrans" cxnId="{B3B94CE2-0981-4C32-8A92-67D6BA7966AC}">
      <dgm:prSet/>
      <dgm:spPr/>
      <dgm:t>
        <a:bodyPr/>
        <a:lstStyle/>
        <a:p>
          <a:endParaRPr lang="en-US"/>
        </a:p>
      </dgm:t>
    </dgm:pt>
    <dgm:pt modelId="{E2ED28D4-AFC1-4F7D-82FD-E4028CE4A5B2}">
      <dgm:prSet/>
      <dgm:spPr/>
      <dgm:t>
        <a:bodyPr/>
        <a:lstStyle/>
        <a:p>
          <a:r>
            <a:rPr lang="en-US"/>
            <a:t>8 hours of drive time at 60 mph</a:t>
          </a:r>
        </a:p>
      </dgm:t>
    </dgm:pt>
    <dgm:pt modelId="{C680DFBA-E354-4F65-B98B-382598736D8A}" type="parTrans" cxnId="{3AA0F3AD-DDBA-4715-8517-26AF4CAC4FA6}">
      <dgm:prSet/>
      <dgm:spPr/>
      <dgm:t>
        <a:bodyPr/>
        <a:lstStyle/>
        <a:p>
          <a:endParaRPr lang="en-US"/>
        </a:p>
      </dgm:t>
    </dgm:pt>
    <dgm:pt modelId="{E21C254A-47B4-4EB2-A02B-9595451265E3}" type="sibTrans" cxnId="{3AA0F3AD-DDBA-4715-8517-26AF4CAC4FA6}">
      <dgm:prSet/>
      <dgm:spPr/>
      <dgm:t>
        <a:bodyPr/>
        <a:lstStyle/>
        <a:p>
          <a:endParaRPr lang="en-US"/>
        </a:p>
      </dgm:t>
    </dgm:pt>
    <dgm:pt modelId="{5D385D02-C92E-48EC-B54F-4F2B8655DF08}">
      <dgm:prSet/>
      <dgm:spPr>
        <a:solidFill>
          <a:schemeClr val="accent1"/>
        </a:solidFill>
      </dgm:spPr>
      <dgm:t>
        <a:bodyPr/>
        <a:lstStyle/>
        <a:p>
          <a:r>
            <a:rPr lang="en-US"/>
            <a:t>Dock Time</a:t>
          </a:r>
        </a:p>
      </dgm:t>
    </dgm:pt>
    <dgm:pt modelId="{D0123F08-BD10-476E-A228-F9FC0EC8EF67}" type="parTrans" cxnId="{4C401327-FE06-459C-BA61-76904019AC6A}">
      <dgm:prSet/>
      <dgm:spPr/>
      <dgm:t>
        <a:bodyPr/>
        <a:lstStyle/>
        <a:p>
          <a:endParaRPr lang="en-US"/>
        </a:p>
      </dgm:t>
    </dgm:pt>
    <dgm:pt modelId="{E3BA777C-D3F2-4B14-8FBB-3274153F413E}" type="sibTrans" cxnId="{4C401327-FE06-459C-BA61-76904019AC6A}">
      <dgm:prSet/>
      <dgm:spPr/>
      <dgm:t>
        <a:bodyPr/>
        <a:lstStyle/>
        <a:p>
          <a:endParaRPr lang="en-US"/>
        </a:p>
      </dgm:t>
    </dgm:pt>
    <dgm:pt modelId="{61B93793-F501-4126-A390-BF3C1F9C3F20}">
      <dgm:prSet/>
      <dgm:spPr/>
      <dgm:t>
        <a:bodyPr/>
        <a:lstStyle/>
        <a:p>
          <a:r>
            <a:rPr lang="en-US"/>
            <a:t>Industry average of 2 hours to unload a truck</a:t>
          </a:r>
        </a:p>
      </dgm:t>
    </dgm:pt>
    <dgm:pt modelId="{F4DBD6FF-7FDF-4999-A2DF-78FB4A4539A1}" type="parTrans" cxnId="{5720C32E-4A82-4CE2-87E5-D3CE15FBAC08}">
      <dgm:prSet/>
      <dgm:spPr/>
      <dgm:t>
        <a:bodyPr/>
        <a:lstStyle/>
        <a:p>
          <a:endParaRPr lang="en-US"/>
        </a:p>
      </dgm:t>
    </dgm:pt>
    <dgm:pt modelId="{96EA9BCE-8DDA-42DB-A401-98E2200DD3D6}" type="sibTrans" cxnId="{5720C32E-4A82-4CE2-87E5-D3CE15FBAC08}">
      <dgm:prSet/>
      <dgm:spPr/>
      <dgm:t>
        <a:bodyPr/>
        <a:lstStyle/>
        <a:p>
          <a:endParaRPr lang="en-US"/>
        </a:p>
      </dgm:t>
    </dgm:pt>
    <dgm:pt modelId="{B0094E0F-B2A3-4037-A395-5576E85238D9}">
      <dgm:prSet/>
      <dgm:spPr/>
      <dgm:t>
        <a:bodyPr/>
        <a:lstStyle/>
        <a:p>
          <a:r>
            <a:rPr lang="en-US"/>
            <a:t>Dock Time constraint set at 2 hours (120 miles)</a:t>
          </a:r>
        </a:p>
      </dgm:t>
    </dgm:pt>
    <dgm:pt modelId="{35961CC4-C9EB-462D-96CD-699506551994}" type="parTrans" cxnId="{E7461F82-F14C-40B3-B615-873DBFE67B5F}">
      <dgm:prSet/>
      <dgm:spPr/>
      <dgm:t>
        <a:bodyPr/>
        <a:lstStyle/>
        <a:p>
          <a:endParaRPr lang="en-US"/>
        </a:p>
      </dgm:t>
    </dgm:pt>
    <dgm:pt modelId="{F62C00BD-04C5-48F0-A2A7-44603A6504BE}" type="sibTrans" cxnId="{E7461F82-F14C-40B3-B615-873DBFE67B5F}">
      <dgm:prSet/>
      <dgm:spPr/>
      <dgm:t>
        <a:bodyPr/>
        <a:lstStyle/>
        <a:p>
          <a:endParaRPr lang="en-US"/>
        </a:p>
      </dgm:t>
    </dgm:pt>
    <dgm:pt modelId="{0C65CDDE-D58A-4457-80D9-8CE34CB21FD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Buffer </a:t>
          </a:r>
        </a:p>
      </dgm:t>
    </dgm:pt>
    <dgm:pt modelId="{091087D1-805A-40B4-BD27-FD5E2E3331DB}" type="parTrans" cxnId="{71F377EC-7C5C-4FCB-A9EC-CC0B17B5E29E}">
      <dgm:prSet/>
      <dgm:spPr/>
      <dgm:t>
        <a:bodyPr/>
        <a:lstStyle/>
        <a:p>
          <a:endParaRPr lang="en-US"/>
        </a:p>
      </dgm:t>
    </dgm:pt>
    <dgm:pt modelId="{C23659D4-2ECE-4639-A69C-23ED2DF17A0E}" type="sibTrans" cxnId="{71F377EC-7C5C-4FCB-A9EC-CC0B17B5E29E}">
      <dgm:prSet/>
      <dgm:spPr/>
      <dgm:t>
        <a:bodyPr/>
        <a:lstStyle/>
        <a:p>
          <a:endParaRPr lang="en-US"/>
        </a:p>
      </dgm:t>
    </dgm:pt>
    <dgm:pt modelId="{0079AFF3-2B06-4158-8920-C5152E4A2155}">
      <dgm:prSet/>
      <dgm:spPr/>
      <dgm:t>
        <a:bodyPr/>
        <a:lstStyle/>
        <a:p>
          <a:r>
            <a:rPr lang="en-US"/>
            <a:t>1 hour allotted for traffic, weather, additional dock time, etc.</a:t>
          </a:r>
        </a:p>
      </dgm:t>
    </dgm:pt>
    <dgm:pt modelId="{DAE9F926-BF4D-47B7-BC9B-12BF654A3E59}" type="parTrans" cxnId="{5BC2CAA3-9F65-451C-93F1-EE14DE293308}">
      <dgm:prSet/>
      <dgm:spPr/>
      <dgm:t>
        <a:bodyPr/>
        <a:lstStyle/>
        <a:p>
          <a:endParaRPr lang="en-US"/>
        </a:p>
      </dgm:t>
    </dgm:pt>
    <dgm:pt modelId="{94E57858-EA2B-4308-9CB1-70CB7C10D29F}" type="sibTrans" cxnId="{5BC2CAA3-9F65-451C-93F1-EE14DE293308}">
      <dgm:prSet/>
      <dgm:spPr/>
      <dgm:t>
        <a:bodyPr/>
        <a:lstStyle/>
        <a:p>
          <a:endParaRPr lang="en-US"/>
        </a:p>
      </dgm:t>
    </dgm:pt>
    <dgm:pt modelId="{E55C4435-0519-40C3-B32E-A64B42DDB6AD}" type="pres">
      <dgm:prSet presAssocID="{FD4A43CC-5B24-4934-9F70-EEE90A36549B}" presName="linear" presStyleCnt="0">
        <dgm:presLayoutVars>
          <dgm:dir/>
          <dgm:animLvl val="lvl"/>
          <dgm:resizeHandles val="exact"/>
        </dgm:presLayoutVars>
      </dgm:prSet>
      <dgm:spPr/>
    </dgm:pt>
    <dgm:pt modelId="{8002CE80-3E5B-477A-A1D7-E175A4AC68AF}" type="pres">
      <dgm:prSet presAssocID="{EB6E5F5A-2B3B-43B9-ADD4-A14466EFA3AA}" presName="parentLin" presStyleCnt="0"/>
      <dgm:spPr/>
    </dgm:pt>
    <dgm:pt modelId="{4F0A51F4-C5EB-4BBA-A20F-B8926681D81B}" type="pres">
      <dgm:prSet presAssocID="{EB6E5F5A-2B3B-43B9-ADD4-A14466EFA3AA}" presName="parentLeftMargin" presStyleLbl="node1" presStyleIdx="0" presStyleCnt="3"/>
      <dgm:spPr/>
    </dgm:pt>
    <dgm:pt modelId="{01DE8EC8-B1C1-41FC-BF0A-7B61C56B4CDA}" type="pres">
      <dgm:prSet presAssocID="{EB6E5F5A-2B3B-43B9-ADD4-A14466EFA3A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4F2C8-44ED-43E2-9DE8-48522E6D2FD2}" type="pres">
      <dgm:prSet presAssocID="{EB6E5F5A-2B3B-43B9-ADD4-A14466EFA3AA}" presName="negativeSpace" presStyleCnt="0"/>
      <dgm:spPr/>
    </dgm:pt>
    <dgm:pt modelId="{2D4FAE0A-C4F0-46CD-B987-FD9844E54BE9}" type="pres">
      <dgm:prSet presAssocID="{EB6E5F5A-2B3B-43B9-ADD4-A14466EFA3AA}" presName="childText" presStyleLbl="conFgAcc1" presStyleIdx="0" presStyleCnt="3">
        <dgm:presLayoutVars>
          <dgm:bulletEnabled val="1"/>
        </dgm:presLayoutVars>
      </dgm:prSet>
      <dgm:spPr/>
    </dgm:pt>
    <dgm:pt modelId="{DFE2D6F1-3953-4235-9E0F-30749AFD78E9}" type="pres">
      <dgm:prSet presAssocID="{E83FAFAA-C326-4EC3-90C7-59671473D7AC}" presName="spaceBetweenRectangles" presStyleCnt="0"/>
      <dgm:spPr/>
    </dgm:pt>
    <dgm:pt modelId="{EFA15EC5-7264-4600-9D3E-FA4B8E6E4C5C}" type="pres">
      <dgm:prSet presAssocID="{5D385D02-C92E-48EC-B54F-4F2B8655DF08}" presName="parentLin" presStyleCnt="0"/>
      <dgm:spPr/>
    </dgm:pt>
    <dgm:pt modelId="{F1920218-DB09-4538-8D8B-7E70D1172FCC}" type="pres">
      <dgm:prSet presAssocID="{5D385D02-C92E-48EC-B54F-4F2B8655DF08}" presName="parentLeftMargin" presStyleLbl="node1" presStyleIdx="0" presStyleCnt="3"/>
      <dgm:spPr/>
    </dgm:pt>
    <dgm:pt modelId="{35D9BE53-E3A9-4E45-BF57-B38AF66B78DB}" type="pres">
      <dgm:prSet presAssocID="{5D385D02-C92E-48EC-B54F-4F2B8655DF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84DA24-D66E-4B59-AC73-A4C749B8FD8C}" type="pres">
      <dgm:prSet presAssocID="{5D385D02-C92E-48EC-B54F-4F2B8655DF08}" presName="negativeSpace" presStyleCnt="0"/>
      <dgm:spPr/>
    </dgm:pt>
    <dgm:pt modelId="{6356901E-9E52-4D9C-844E-6EB354C99B94}" type="pres">
      <dgm:prSet presAssocID="{5D385D02-C92E-48EC-B54F-4F2B8655DF08}" presName="childText" presStyleLbl="conFgAcc1" presStyleIdx="1" presStyleCnt="3">
        <dgm:presLayoutVars>
          <dgm:bulletEnabled val="1"/>
        </dgm:presLayoutVars>
      </dgm:prSet>
      <dgm:spPr/>
    </dgm:pt>
    <dgm:pt modelId="{8D0B8802-FAE2-40AC-A8A7-BF0726764B71}" type="pres">
      <dgm:prSet presAssocID="{E3BA777C-D3F2-4B14-8FBB-3274153F413E}" presName="spaceBetweenRectangles" presStyleCnt="0"/>
      <dgm:spPr/>
    </dgm:pt>
    <dgm:pt modelId="{643481A0-23BB-4765-915F-971FB2A78B15}" type="pres">
      <dgm:prSet presAssocID="{0C65CDDE-D58A-4457-80D9-8CE34CB21FDD}" presName="parentLin" presStyleCnt="0"/>
      <dgm:spPr/>
    </dgm:pt>
    <dgm:pt modelId="{4C107048-8FDF-4AD9-B043-77A36BE032AB}" type="pres">
      <dgm:prSet presAssocID="{0C65CDDE-D58A-4457-80D9-8CE34CB21FDD}" presName="parentLeftMargin" presStyleLbl="node1" presStyleIdx="1" presStyleCnt="3"/>
      <dgm:spPr/>
    </dgm:pt>
    <dgm:pt modelId="{6571A00C-9D43-4555-8D99-9D86EC93E0A1}" type="pres">
      <dgm:prSet presAssocID="{0C65CDDE-D58A-4457-80D9-8CE34CB21FD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DB1EB9-1F23-4CB5-BC40-26D934219562}" type="pres">
      <dgm:prSet presAssocID="{0C65CDDE-D58A-4457-80D9-8CE34CB21FDD}" presName="negativeSpace" presStyleCnt="0"/>
      <dgm:spPr/>
    </dgm:pt>
    <dgm:pt modelId="{D9A93E8F-A0C2-4F33-9BEA-CC21B3B75F7E}" type="pres">
      <dgm:prSet presAssocID="{0C65CDDE-D58A-4457-80D9-8CE34CB21FD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16A2004-A8CD-484E-AE53-791A64882CFF}" type="presOf" srcId="{61B93793-F501-4126-A390-BF3C1F9C3F20}" destId="{6356901E-9E52-4D9C-844E-6EB354C99B94}" srcOrd="0" destOrd="0" presId="urn:microsoft.com/office/officeart/2005/8/layout/list1"/>
    <dgm:cxn modelId="{34003A12-8B51-422A-A8DE-7BB532FF06C6}" type="presOf" srcId="{0C65CDDE-D58A-4457-80D9-8CE34CB21FDD}" destId="{6571A00C-9D43-4555-8D99-9D86EC93E0A1}" srcOrd="1" destOrd="0" presId="urn:microsoft.com/office/officeart/2005/8/layout/list1"/>
    <dgm:cxn modelId="{A1329E1F-A3D6-4B65-9D4C-8E4500324B8E}" type="presOf" srcId="{EB6E5F5A-2B3B-43B9-ADD4-A14466EFA3AA}" destId="{4F0A51F4-C5EB-4BBA-A20F-B8926681D81B}" srcOrd="0" destOrd="0" presId="urn:microsoft.com/office/officeart/2005/8/layout/list1"/>
    <dgm:cxn modelId="{8EFE1624-5AB9-437D-85BF-9EB6EE99CB09}" srcId="{FD4A43CC-5B24-4934-9F70-EEE90A36549B}" destId="{EB6E5F5A-2B3B-43B9-ADD4-A14466EFA3AA}" srcOrd="0" destOrd="0" parTransId="{A582F8A9-7C99-4272-9AB1-BB06FB257ED0}" sibTransId="{E83FAFAA-C326-4EC3-90C7-59671473D7AC}"/>
    <dgm:cxn modelId="{4C401327-FE06-459C-BA61-76904019AC6A}" srcId="{FD4A43CC-5B24-4934-9F70-EEE90A36549B}" destId="{5D385D02-C92E-48EC-B54F-4F2B8655DF08}" srcOrd="1" destOrd="0" parTransId="{D0123F08-BD10-476E-A228-F9FC0EC8EF67}" sibTransId="{E3BA777C-D3F2-4B14-8FBB-3274153F413E}"/>
    <dgm:cxn modelId="{5720C32E-4A82-4CE2-87E5-D3CE15FBAC08}" srcId="{5D385D02-C92E-48EC-B54F-4F2B8655DF08}" destId="{61B93793-F501-4126-A390-BF3C1F9C3F20}" srcOrd="0" destOrd="0" parTransId="{F4DBD6FF-7FDF-4999-A2DF-78FB4A4539A1}" sibTransId="{96EA9BCE-8DDA-42DB-A401-98E2200DD3D6}"/>
    <dgm:cxn modelId="{E1CC633C-F507-4CC5-BAC8-534ABE272BB8}" type="presOf" srcId="{FE6F47DA-AAF7-45BE-AD86-8F9C8D40820D}" destId="{2D4FAE0A-C4F0-46CD-B987-FD9844E54BE9}" srcOrd="0" destOrd="0" presId="urn:microsoft.com/office/officeart/2005/8/layout/list1"/>
    <dgm:cxn modelId="{A46D4141-445D-45FD-B961-16D2850C161D}" type="presOf" srcId="{B0094E0F-B2A3-4037-A395-5576E85238D9}" destId="{6356901E-9E52-4D9C-844E-6EB354C99B94}" srcOrd="0" destOrd="1" presId="urn:microsoft.com/office/officeart/2005/8/layout/list1"/>
    <dgm:cxn modelId="{1B84F255-5E0E-400A-A1F9-D3AA0D5163B8}" type="presOf" srcId="{0C65CDDE-D58A-4457-80D9-8CE34CB21FDD}" destId="{4C107048-8FDF-4AD9-B043-77A36BE032AB}" srcOrd="0" destOrd="0" presId="urn:microsoft.com/office/officeart/2005/8/layout/list1"/>
    <dgm:cxn modelId="{E7461F82-F14C-40B3-B615-873DBFE67B5F}" srcId="{5D385D02-C92E-48EC-B54F-4F2B8655DF08}" destId="{B0094E0F-B2A3-4037-A395-5576E85238D9}" srcOrd="1" destOrd="0" parTransId="{35961CC4-C9EB-462D-96CD-699506551994}" sibTransId="{F62C00BD-04C5-48F0-A2A7-44603A6504BE}"/>
    <dgm:cxn modelId="{8B3FFA8E-CC9B-4D80-8931-DE165144DE06}" type="presOf" srcId="{0079AFF3-2B06-4158-8920-C5152E4A2155}" destId="{D9A93E8F-A0C2-4F33-9BEA-CC21B3B75F7E}" srcOrd="0" destOrd="0" presId="urn:microsoft.com/office/officeart/2005/8/layout/list1"/>
    <dgm:cxn modelId="{5E29C19E-7D4C-41A3-A8EA-EB7E24F8B08E}" type="presOf" srcId="{3D7BF82F-7680-42CB-B039-2898E67364B1}" destId="{2D4FAE0A-C4F0-46CD-B987-FD9844E54BE9}" srcOrd="0" destOrd="1" presId="urn:microsoft.com/office/officeart/2005/8/layout/list1"/>
    <dgm:cxn modelId="{5BC2CAA3-9F65-451C-93F1-EE14DE293308}" srcId="{0C65CDDE-D58A-4457-80D9-8CE34CB21FDD}" destId="{0079AFF3-2B06-4158-8920-C5152E4A2155}" srcOrd="0" destOrd="0" parTransId="{DAE9F926-BF4D-47B7-BC9B-12BF654A3E59}" sibTransId="{94E57858-EA2B-4308-9CB1-70CB7C10D29F}"/>
    <dgm:cxn modelId="{2681EEAA-D8DC-4D53-8EF1-E465249DF48F}" type="presOf" srcId="{E2ED28D4-AFC1-4F7D-82FD-E4028CE4A5B2}" destId="{2D4FAE0A-C4F0-46CD-B987-FD9844E54BE9}" srcOrd="0" destOrd="2" presId="urn:microsoft.com/office/officeart/2005/8/layout/list1"/>
    <dgm:cxn modelId="{3AA0F3AD-DDBA-4715-8517-26AF4CAC4FA6}" srcId="{3D7BF82F-7680-42CB-B039-2898E67364B1}" destId="{E2ED28D4-AFC1-4F7D-82FD-E4028CE4A5B2}" srcOrd="0" destOrd="0" parTransId="{C680DFBA-E354-4F65-B98B-382598736D8A}" sibTransId="{E21C254A-47B4-4EB2-A02B-9595451265E3}"/>
    <dgm:cxn modelId="{00C331B1-E764-4D0F-8695-D99E4890F31F}" type="presOf" srcId="{EB6E5F5A-2B3B-43B9-ADD4-A14466EFA3AA}" destId="{01DE8EC8-B1C1-41FC-BF0A-7B61C56B4CDA}" srcOrd="1" destOrd="0" presId="urn:microsoft.com/office/officeart/2005/8/layout/list1"/>
    <dgm:cxn modelId="{1DB897BD-623E-4C67-9F0B-39DA71736832}" type="presOf" srcId="{5D385D02-C92E-48EC-B54F-4F2B8655DF08}" destId="{F1920218-DB09-4538-8D8B-7E70D1172FCC}" srcOrd="0" destOrd="0" presId="urn:microsoft.com/office/officeart/2005/8/layout/list1"/>
    <dgm:cxn modelId="{EC0FA8C1-9286-4354-8695-372619CE1B35}" type="presOf" srcId="{FD4A43CC-5B24-4934-9F70-EEE90A36549B}" destId="{E55C4435-0519-40C3-B32E-A64B42DDB6AD}" srcOrd="0" destOrd="0" presId="urn:microsoft.com/office/officeart/2005/8/layout/list1"/>
    <dgm:cxn modelId="{B3B94CE2-0981-4C32-8A92-67D6BA7966AC}" srcId="{EB6E5F5A-2B3B-43B9-ADD4-A14466EFA3AA}" destId="{3D7BF82F-7680-42CB-B039-2898E67364B1}" srcOrd="1" destOrd="0" parTransId="{4823EB1C-E84E-4C2B-9117-F4D93B5FE2BE}" sibTransId="{8DC3DED2-3A35-414F-B8AC-FCF03C0ECE91}"/>
    <dgm:cxn modelId="{AB6DF8EB-E6C8-43FF-A2C7-BAF8EF9F49EF}" type="presOf" srcId="{5D385D02-C92E-48EC-B54F-4F2B8655DF08}" destId="{35D9BE53-E3A9-4E45-BF57-B38AF66B78DB}" srcOrd="1" destOrd="0" presId="urn:microsoft.com/office/officeart/2005/8/layout/list1"/>
    <dgm:cxn modelId="{71F377EC-7C5C-4FCB-A9EC-CC0B17B5E29E}" srcId="{FD4A43CC-5B24-4934-9F70-EEE90A36549B}" destId="{0C65CDDE-D58A-4457-80D9-8CE34CB21FDD}" srcOrd="2" destOrd="0" parTransId="{091087D1-805A-40B4-BD27-FD5E2E3331DB}" sibTransId="{C23659D4-2ECE-4639-A69C-23ED2DF17A0E}"/>
    <dgm:cxn modelId="{BCB000EF-765D-4828-82C4-B3A46EA185BB}" srcId="{EB6E5F5A-2B3B-43B9-ADD4-A14466EFA3AA}" destId="{FE6F47DA-AAF7-45BE-AD86-8F9C8D40820D}" srcOrd="0" destOrd="0" parTransId="{84D67F27-23D5-40A0-A8C5-2ECC9FB7D063}" sibTransId="{0781801C-5D21-449A-B3FF-FCB641C63D94}"/>
    <dgm:cxn modelId="{6BDD21B1-FC19-4602-9316-3F3A65D0C904}" type="presParOf" srcId="{E55C4435-0519-40C3-B32E-A64B42DDB6AD}" destId="{8002CE80-3E5B-477A-A1D7-E175A4AC68AF}" srcOrd="0" destOrd="0" presId="urn:microsoft.com/office/officeart/2005/8/layout/list1"/>
    <dgm:cxn modelId="{ADA744C6-306C-46CD-A8E6-A761E694BE81}" type="presParOf" srcId="{8002CE80-3E5B-477A-A1D7-E175A4AC68AF}" destId="{4F0A51F4-C5EB-4BBA-A20F-B8926681D81B}" srcOrd="0" destOrd="0" presId="urn:microsoft.com/office/officeart/2005/8/layout/list1"/>
    <dgm:cxn modelId="{CDAFE3A8-218F-4AD5-BA09-CFD9972A6C24}" type="presParOf" srcId="{8002CE80-3E5B-477A-A1D7-E175A4AC68AF}" destId="{01DE8EC8-B1C1-41FC-BF0A-7B61C56B4CDA}" srcOrd="1" destOrd="0" presId="urn:microsoft.com/office/officeart/2005/8/layout/list1"/>
    <dgm:cxn modelId="{CD6092BB-B3B8-4575-AC48-92C00A8B5E1F}" type="presParOf" srcId="{E55C4435-0519-40C3-B32E-A64B42DDB6AD}" destId="{7CC4F2C8-44ED-43E2-9DE8-48522E6D2FD2}" srcOrd="1" destOrd="0" presId="urn:microsoft.com/office/officeart/2005/8/layout/list1"/>
    <dgm:cxn modelId="{6282347F-16ED-411C-9792-BF6C49EB29DA}" type="presParOf" srcId="{E55C4435-0519-40C3-B32E-A64B42DDB6AD}" destId="{2D4FAE0A-C4F0-46CD-B987-FD9844E54BE9}" srcOrd="2" destOrd="0" presId="urn:microsoft.com/office/officeart/2005/8/layout/list1"/>
    <dgm:cxn modelId="{A9AAAF76-F47A-4860-8E5F-95DC6674628B}" type="presParOf" srcId="{E55C4435-0519-40C3-B32E-A64B42DDB6AD}" destId="{DFE2D6F1-3953-4235-9E0F-30749AFD78E9}" srcOrd="3" destOrd="0" presId="urn:microsoft.com/office/officeart/2005/8/layout/list1"/>
    <dgm:cxn modelId="{3096040E-0E76-432E-B213-4ABC9308AB3B}" type="presParOf" srcId="{E55C4435-0519-40C3-B32E-A64B42DDB6AD}" destId="{EFA15EC5-7264-4600-9D3E-FA4B8E6E4C5C}" srcOrd="4" destOrd="0" presId="urn:microsoft.com/office/officeart/2005/8/layout/list1"/>
    <dgm:cxn modelId="{1D48EF50-9619-4FA0-9023-32140CF6E6B0}" type="presParOf" srcId="{EFA15EC5-7264-4600-9D3E-FA4B8E6E4C5C}" destId="{F1920218-DB09-4538-8D8B-7E70D1172FCC}" srcOrd="0" destOrd="0" presId="urn:microsoft.com/office/officeart/2005/8/layout/list1"/>
    <dgm:cxn modelId="{8A638405-2761-4CDC-B7AE-BE0D42DC908B}" type="presParOf" srcId="{EFA15EC5-7264-4600-9D3E-FA4B8E6E4C5C}" destId="{35D9BE53-E3A9-4E45-BF57-B38AF66B78DB}" srcOrd="1" destOrd="0" presId="urn:microsoft.com/office/officeart/2005/8/layout/list1"/>
    <dgm:cxn modelId="{0F78185C-D75C-4BB7-A5E0-1A385B3F67AA}" type="presParOf" srcId="{E55C4435-0519-40C3-B32E-A64B42DDB6AD}" destId="{D784DA24-D66E-4B59-AC73-A4C749B8FD8C}" srcOrd="5" destOrd="0" presId="urn:microsoft.com/office/officeart/2005/8/layout/list1"/>
    <dgm:cxn modelId="{D6A9D23F-5F5E-4E4D-A478-A3921C6189C0}" type="presParOf" srcId="{E55C4435-0519-40C3-B32E-A64B42DDB6AD}" destId="{6356901E-9E52-4D9C-844E-6EB354C99B94}" srcOrd="6" destOrd="0" presId="urn:microsoft.com/office/officeart/2005/8/layout/list1"/>
    <dgm:cxn modelId="{162EF9F7-3A2D-4988-9691-31F0165020B5}" type="presParOf" srcId="{E55C4435-0519-40C3-B32E-A64B42DDB6AD}" destId="{8D0B8802-FAE2-40AC-A8A7-BF0726764B71}" srcOrd="7" destOrd="0" presId="urn:microsoft.com/office/officeart/2005/8/layout/list1"/>
    <dgm:cxn modelId="{A4978A38-C664-45DF-AEAD-372A750B680F}" type="presParOf" srcId="{E55C4435-0519-40C3-B32E-A64B42DDB6AD}" destId="{643481A0-23BB-4765-915F-971FB2A78B15}" srcOrd="8" destOrd="0" presId="urn:microsoft.com/office/officeart/2005/8/layout/list1"/>
    <dgm:cxn modelId="{AE3AA974-9260-4256-8C4A-F6E1C546C8FB}" type="presParOf" srcId="{643481A0-23BB-4765-915F-971FB2A78B15}" destId="{4C107048-8FDF-4AD9-B043-77A36BE032AB}" srcOrd="0" destOrd="0" presId="urn:microsoft.com/office/officeart/2005/8/layout/list1"/>
    <dgm:cxn modelId="{4FAA6CF0-74C5-48C3-BD2E-ADACC8C45F22}" type="presParOf" srcId="{643481A0-23BB-4765-915F-971FB2A78B15}" destId="{6571A00C-9D43-4555-8D99-9D86EC93E0A1}" srcOrd="1" destOrd="0" presId="urn:microsoft.com/office/officeart/2005/8/layout/list1"/>
    <dgm:cxn modelId="{453A0EBB-19DE-4974-B7D2-122184309A27}" type="presParOf" srcId="{E55C4435-0519-40C3-B32E-A64B42DDB6AD}" destId="{45DB1EB9-1F23-4CB5-BC40-26D934219562}" srcOrd="9" destOrd="0" presId="urn:microsoft.com/office/officeart/2005/8/layout/list1"/>
    <dgm:cxn modelId="{255318D2-1669-473D-BE8B-333AAEF41276}" type="presParOf" srcId="{E55C4435-0519-40C3-B32E-A64B42DDB6AD}" destId="{D9A93E8F-A0C2-4F33-9BEA-CC21B3B75F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CCDE92-8CF1-4970-8DB3-68DB3D374E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D3D18-4083-43DB-BFDD-D2CDD1765B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Tableau: K-Means Clustering</a:t>
          </a:r>
        </a:p>
      </dgm:t>
    </dgm:pt>
    <dgm:pt modelId="{0F0D608E-78EF-40D9-9039-96E2EEB98C91}" type="parTrans" cxnId="{94FF9F3F-F1FC-48A6-83AF-1ADBDD82E95A}">
      <dgm:prSet/>
      <dgm:spPr/>
      <dgm:t>
        <a:bodyPr/>
        <a:lstStyle/>
        <a:p>
          <a:endParaRPr lang="en-US"/>
        </a:p>
      </dgm:t>
    </dgm:pt>
    <dgm:pt modelId="{61E0B569-AEA0-4D14-86C2-6B9414C3AEC0}" type="sibTrans" cxnId="{94FF9F3F-F1FC-48A6-83AF-1ADBDD82E95A}">
      <dgm:prSet/>
      <dgm:spPr/>
      <dgm:t>
        <a:bodyPr/>
        <a:lstStyle/>
        <a:p>
          <a:endParaRPr lang="en-US"/>
        </a:p>
      </dgm:t>
    </dgm:pt>
    <dgm:pt modelId="{E2C449A5-8CBB-47C6-A558-1F44E07928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Export Data (e.g. "Alabama_Clusters.csv")</a:t>
          </a:r>
        </a:p>
      </dgm:t>
    </dgm:pt>
    <dgm:pt modelId="{B9D67DB0-1D14-40D5-952B-FF8FD7120988}" type="parTrans" cxnId="{B86CC749-3438-4F17-91C1-D6AAD76852C4}">
      <dgm:prSet/>
      <dgm:spPr/>
      <dgm:t>
        <a:bodyPr/>
        <a:lstStyle/>
        <a:p>
          <a:endParaRPr lang="en-US"/>
        </a:p>
      </dgm:t>
    </dgm:pt>
    <dgm:pt modelId="{3AD617EB-81A2-4203-8E6F-F18E11DE6DBB}" type="sibTrans" cxnId="{B86CC749-3438-4F17-91C1-D6AAD76852C4}">
      <dgm:prSet/>
      <dgm:spPr/>
      <dgm:t>
        <a:bodyPr/>
        <a:lstStyle/>
        <a:p>
          <a:endParaRPr lang="en-US"/>
        </a:p>
      </dgm:t>
    </dgm:pt>
    <dgm:pt modelId="{3B1AA7F3-8A41-400A-8D3B-36F6A53BC54B}">
      <dgm:prSet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Get the "best" distribution center and route(s) for every cluster (Clarke-Wright algorithm)</a:t>
          </a:r>
        </a:p>
      </dgm:t>
    </dgm:pt>
    <dgm:pt modelId="{6A5482C7-7D0D-40ED-AB9F-DE4B5797C627}" type="parTrans" cxnId="{09B17210-2D29-4A45-AD03-CE900F478D8D}">
      <dgm:prSet/>
      <dgm:spPr/>
      <dgm:t>
        <a:bodyPr/>
        <a:lstStyle/>
        <a:p>
          <a:endParaRPr lang="en-US"/>
        </a:p>
      </dgm:t>
    </dgm:pt>
    <dgm:pt modelId="{B90464C4-12DB-4717-AEB4-247DE5B6704B}" type="sibTrans" cxnId="{09B17210-2D29-4A45-AD03-CE900F478D8D}">
      <dgm:prSet/>
      <dgm:spPr/>
      <dgm:t>
        <a:bodyPr/>
        <a:lstStyle/>
        <a:p>
          <a:endParaRPr lang="en-US"/>
        </a:p>
      </dgm:t>
    </dgm:pt>
    <dgm:pt modelId="{552F7CD8-AF26-4769-866F-EAB929338C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Result: Optimal distribution center and set of routes with the shortest total distance for each cluster</a:t>
          </a:r>
        </a:p>
      </dgm:t>
    </dgm:pt>
    <dgm:pt modelId="{2F023282-66A2-49BD-A013-3206AC75987C}" type="parTrans" cxnId="{61761ABE-9979-4F38-AF70-AD0FEBADB892}">
      <dgm:prSet/>
      <dgm:spPr/>
      <dgm:t>
        <a:bodyPr/>
        <a:lstStyle/>
        <a:p>
          <a:endParaRPr lang="en-US"/>
        </a:p>
      </dgm:t>
    </dgm:pt>
    <dgm:pt modelId="{4D4DBE02-764D-4447-B027-DF4E646599ED}" type="sibTrans" cxnId="{61761ABE-9979-4F38-AF70-AD0FEBADB892}">
      <dgm:prSet/>
      <dgm:spPr/>
      <dgm:t>
        <a:bodyPr/>
        <a:lstStyle/>
        <a:p>
          <a:endParaRPr lang="en-US"/>
        </a:p>
      </dgm:t>
    </dgm:pt>
    <dgm:pt modelId="{006B1496-2587-4D07-8BEF-7EBBC9D6D028}" type="pres">
      <dgm:prSet presAssocID="{7CCCDE92-8CF1-4970-8DB3-68DB3D374E38}" presName="root" presStyleCnt="0">
        <dgm:presLayoutVars>
          <dgm:dir/>
          <dgm:resizeHandles val="exact"/>
        </dgm:presLayoutVars>
      </dgm:prSet>
      <dgm:spPr/>
    </dgm:pt>
    <dgm:pt modelId="{E07FA1E4-D258-4A1C-8930-5BCC554C1FB5}" type="pres">
      <dgm:prSet presAssocID="{519D3D18-4083-43DB-BFDD-D2CDD1765B7D}" presName="compNode" presStyleCnt="0"/>
      <dgm:spPr/>
    </dgm:pt>
    <dgm:pt modelId="{E8CFD8E7-0818-49F3-A614-DDCBF58BB7A9}" type="pres">
      <dgm:prSet presAssocID="{519D3D18-4083-43DB-BFDD-D2CDD1765B7D}" presName="bgRect" presStyleLbl="bgShp" presStyleIdx="0" presStyleCnt="4"/>
      <dgm:spPr>
        <a:solidFill>
          <a:schemeClr val="accent1"/>
        </a:solidFill>
      </dgm:spPr>
    </dgm:pt>
    <dgm:pt modelId="{C9B0E9F6-BA2A-406D-B8BA-A9BB738D6DFC}" type="pres">
      <dgm:prSet presAssocID="{519D3D18-4083-43DB-BFDD-D2CDD1765B7D}" presName="iconRect" presStyleLbl="node1" presStyleIdx="0" presStyleCnt="4" custScaleX="97512" custScaleY="80459" custLinFactNeighborX="4640" custLinFactNeighborY="-2320"/>
      <dgm:spPr/>
    </dgm:pt>
    <dgm:pt modelId="{EEAD5A1E-668E-4376-8E10-D33254B886AF}" type="pres">
      <dgm:prSet presAssocID="{519D3D18-4083-43DB-BFDD-D2CDD1765B7D}" presName="spaceRect" presStyleCnt="0"/>
      <dgm:spPr/>
    </dgm:pt>
    <dgm:pt modelId="{93304FFC-828E-4A55-8DC2-60C30E643AB1}" type="pres">
      <dgm:prSet presAssocID="{519D3D18-4083-43DB-BFDD-D2CDD1765B7D}" presName="parTx" presStyleLbl="revTx" presStyleIdx="0" presStyleCnt="4">
        <dgm:presLayoutVars>
          <dgm:chMax val="0"/>
          <dgm:chPref val="0"/>
        </dgm:presLayoutVars>
      </dgm:prSet>
      <dgm:spPr/>
    </dgm:pt>
    <dgm:pt modelId="{D971125A-C65B-47F3-A905-08792DCA30E8}" type="pres">
      <dgm:prSet presAssocID="{61E0B569-AEA0-4D14-86C2-6B9414C3AEC0}" presName="sibTrans" presStyleCnt="0"/>
      <dgm:spPr/>
    </dgm:pt>
    <dgm:pt modelId="{2AD88824-882B-45BC-A60B-AEAC7CF2A4F2}" type="pres">
      <dgm:prSet presAssocID="{E2C449A5-8CBB-47C6-A558-1F44E0792884}" presName="compNode" presStyleCnt="0"/>
      <dgm:spPr/>
    </dgm:pt>
    <dgm:pt modelId="{3E14056B-0FEB-4B9C-8EE1-D4D1F49F8466}" type="pres">
      <dgm:prSet presAssocID="{E2C449A5-8CBB-47C6-A558-1F44E0792884}" presName="bgRect" presStyleLbl="bgShp" presStyleIdx="1" presStyleCnt="4"/>
      <dgm:spPr>
        <a:solidFill>
          <a:schemeClr val="accent1"/>
        </a:solidFill>
      </dgm:spPr>
    </dgm:pt>
    <dgm:pt modelId="{6961AFC5-2551-41B0-A872-EA07F1B34623}" type="pres">
      <dgm:prSet presAssocID="{E2C449A5-8CBB-47C6-A558-1F44E0792884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DAA66CEC-B208-4176-ABE9-0A0813F7A0AB}" type="pres">
      <dgm:prSet presAssocID="{E2C449A5-8CBB-47C6-A558-1F44E0792884}" presName="spaceRect" presStyleCnt="0"/>
      <dgm:spPr/>
    </dgm:pt>
    <dgm:pt modelId="{AC2178FE-BD48-4BD1-96B7-8BF2990B764A}" type="pres">
      <dgm:prSet presAssocID="{E2C449A5-8CBB-47C6-A558-1F44E0792884}" presName="parTx" presStyleLbl="revTx" presStyleIdx="1" presStyleCnt="4">
        <dgm:presLayoutVars>
          <dgm:chMax val="0"/>
          <dgm:chPref val="0"/>
        </dgm:presLayoutVars>
      </dgm:prSet>
      <dgm:spPr/>
    </dgm:pt>
    <dgm:pt modelId="{259C1523-3301-4D33-84DF-0016261A50F9}" type="pres">
      <dgm:prSet presAssocID="{3AD617EB-81A2-4203-8E6F-F18E11DE6DBB}" presName="sibTrans" presStyleCnt="0"/>
      <dgm:spPr/>
    </dgm:pt>
    <dgm:pt modelId="{4A78C7B7-D037-499D-86BD-55B6DD574BCD}" type="pres">
      <dgm:prSet presAssocID="{3B1AA7F3-8A41-400A-8D3B-36F6A53BC54B}" presName="compNode" presStyleCnt="0"/>
      <dgm:spPr/>
    </dgm:pt>
    <dgm:pt modelId="{FA13A0EF-05F2-40A1-AE81-677A305013BD}" type="pres">
      <dgm:prSet presAssocID="{3B1AA7F3-8A41-400A-8D3B-36F6A53BC54B}" presName="bgRect" presStyleLbl="bgShp" presStyleIdx="2" presStyleCnt="4"/>
      <dgm:spPr>
        <a:solidFill>
          <a:schemeClr val="accent1"/>
        </a:solidFill>
      </dgm:spPr>
    </dgm:pt>
    <dgm:pt modelId="{D56A17A9-D116-4F29-8692-3D743635C7BF}" type="pres">
      <dgm:prSet presAssocID="{3B1AA7F3-8A41-400A-8D3B-36F6A53BC54B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0F396A71-2D44-4BC7-84AF-4A5EF7171CE6}" type="pres">
      <dgm:prSet presAssocID="{3B1AA7F3-8A41-400A-8D3B-36F6A53BC54B}" presName="spaceRect" presStyleCnt="0"/>
      <dgm:spPr/>
    </dgm:pt>
    <dgm:pt modelId="{054A1ABA-5135-4CA5-B9E2-E35880BBC4B0}" type="pres">
      <dgm:prSet presAssocID="{3B1AA7F3-8A41-400A-8D3B-36F6A53BC54B}" presName="parTx" presStyleLbl="revTx" presStyleIdx="2" presStyleCnt="4">
        <dgm:presLayoutVars>
          <dgm:chMax val="0"/>
          <dgm:chPref val="0"/>
        </dgm:presLayoutVars>
      </dgm:prSet>
      <dgm:spPr/>
    </dgm:pt>
    <dgm:pt modelId="{15933076-60B1-4DF1-9FBB-F6EBC6B22A2E}" type="pres">
      <dgm:prSet presAssocID="{B90464C4-12DB-4717-AEB4-247DE5B6704B}" presName="sibTrans" presStyleCnt="0"/>
      <dgm:spPr/>
    </dgm:pt>
    <dgm:pt modelId="{DFED8917-7E52-4BD3-9658-39AFF8C235A2}" type="pres">
      <dgm:prSet presAssocID="{552F7CD8-AF26-4769-866F-EAB929338C95}" presName="compNode" presStyleCnt="0"/>
      <dgm:spPr/>
    </dgm:pt>
    <dgm:pt modelId="{3621D1F9-A2FA-4575-AE19-1F4ABA3143B4}" type="pres">
      <dgm:prSet presAssocID="{552F7CD8-AF26-4769-866F-EAB929338C95}" presName="bgRect" presStyleLbl="bgShp" presStyleIdx="3" presStyleCnt="4"/>
      <dgm:spPr>
        <a:solidFill>
          <a:schemeClr val="accent1"/>
        </a:solidFill>
      </dgm:spPr>
    </dgm:pt>
    <dgm:pt modelId="{784A1F36-6866-4165-AE77-F4308A87939A}" type="pres">
      <dgm:prSet presAssocID="{552F7CD8-AF26-4769-866F-EAB929338C95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C6821-647E-460C-8444-BE85DD955906}" type="pres">
      <dgm:prSet presAssocID="{552F7CD8-AF26-4769-866F-EAB929338C95}" presName="spaceRect" presStyleCnt="0"/>
      <dgm:spPr/>
    </dgm:pt>
    <dgm:pt modelId="{C7819F84-B257-4D5A-BCBE-9DC25BB2817B}" type="pres">
      <dgm:prSet presAssocID="{552F7CD8-AF26-4769-866F-EAB929338C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9B17210-2D29-4A45-AD03-CE900F478D8D}" srcId="{7CCCDE92-8CF1-4970-8DB3-68DB3D374E38}" destId="{3B1AA7F3-8A41-400A-8D3B-36F6A53BC54B}" srcOrd="2" destOrd="0" parTransId="{6A5482C7-7D0D-40ED-AB9F-DE4B5797C627}" sibTransId="{B90464C4-12DB-4717-AEB4-247DE5B6704B}"/>
    <dgm:cxn modelId="{94FF9F3F-F1FC-48A6-83AF-1ADBDD82E95A}" srcId="{7CCCDE92-8CF1-4970-8DB3-68DB3D374E38}" destId="{519D3D18-4083-43DB-BFDD-D2CDD1765B7D}" srcOrd="0" destOrd="0" parTransId="{0F0D608E-78EF-40D9-9039-96E2EEB98C91}" sibTransId="{61E0B569-AEA0-4D14-86C2-6B9414C3AEC0}"/>
    <dgm:cxn modelId="{285B6741-051F-4964-BADD-EECDC8AD5649}" type="presOf" srcId="{E2C449A5-8CBB-47C6-A558-1F44E0792884}" destId="{AC2178FE-BD48-4BD1-96B7-8BF2990B764A}" srcOrd="0" destOrd="0" presId="urn:microsoft.com/office/officeart/2018/2/layout/IconVerticalSolidList"/>
    <dgm:cxn modelId="{DB039543-834E-4142-A0AD-39921EA35E0A}" type="presOf" srcId="{552F7CD8-AF26-4769-866F-EAB929338C95}" destId="{C7819F84-B257-4D5A-BCBE-9DC25BB2817B}" srcOrd="0" destOrd="0" presId="urn:microsoft.com/office/officeart/2018/2/layout/IconVerticalSolidList"/>
    <dgm:cxn modelId="{5C67D244-8B2D-406A-A4CA-EE6BE757A7F9}" type="presOf" srcId="{519D3D18-4083-43DB-BFDD-D2CDD1765B7D}" destId="{93304FFC-828E-4A55-8DC2-60C30E643AB1}" srcOrd="0" destOrd="0" presId="urn:microsoft.com/office/officeart/2018/2/layout/IconVerticalSolidList"/>
    <dgm:cxn modelId="{B86CC749-3438-4F17-91C1-D6AAD76852C4}" srcId="{7CCCDE92-8CF1-4970-8DB3-68DB3D374E38}" destId="{E2C449A5-8CBB-47C6-A558-1F44E0792884}" srcOrd="1" destOrd="0" parTransId="{B9D67DB0-1D14-40D5-952B-FF8FD7120988}" sibTransId="{3AD617EB-81A2-4203-8E6F-F18E11DE6DBB}"/>
    <dgm:cxn modelId="{6149B594-C745-4869-A288-DCA0E04CF127}" type="presOf" srcId="{7CCCDE92-8CF1-4970-8DB3-68DB3D374E38}" destId="{006B1496-2587-4D07-8BEF-7EBBC9D6D028}" srcOrd="0" destOrd="0" presId="urn:microsoft.com/office/officeart/2018/2/layout/IconVerticalSolidList"/>
    <dgm:cxn modelId="{61761ABE-9979-4F38-AF70-AD0FEBADB892}" srcId="{7CCCDE92-8CF1-4970-8DB3-68DB3D374E38}" destId="{552F7CD8-AF26-4769-866F-EAB929338C95}" srcOrd="3" destOrd="0" parTransId="{2F023282-66A2-49BD-A013-3206AC75987C}" sibTransId="{4D4DBE02-764D-4447-B027-DF4E646599ED}"/>
    <dgm:cxn modelId="{2B4A57CA-B6FB-4A8D-A467-F1B689D32554}" type="presOf" srcId="{3B1AA7F3-8A41-400A-8D3B-36F6A53BC54B}" destId="{054A1ABA-5135-4CA5-B9E2-E35880BBC4B0}" srcOrd="0" destOrd="0" presId="urn:microsoft.com/office/officeart/2018/2/layout/IconVerticalSolidList"/>
    <dgm:cxn modelId="{C5A4EC0B-6AC4-43AE-B7F7-115F2C62A3E6}" type="presParOf" srcId="{006B1496-2587-4D07-8BEF-7EBBC9D6D028}" destId="{E07FA1E4-D258-4A1C-8930-5BCC554C1FB5}" srcOrd="0" destOrd="0" presId="urn:microsoft.com/office/officeart/2018/2/layout/IconVerticalSolidList"/>
    <dgm:cxn modelId="{1271427C-2B46-48B8-A611-244DC722E037}" type="presParOf" srcId="{E07FA1E4-D258-4A1C-8930-5BCC554C1FB5}" destId="{E8CFD8E7-0818-49F3-A614-DDCBF58BB7A9}" srcOrd="0" destOrd="0" presId="urn:microsoft.com/office/officeart/2018/2/layout/IconVerticalSolidList"/>
    <dgm:cxn modelId="{660EF66D-ABD0-466E-9571-50863632BCDE}" type="presParOf" srcId="{E07FA1E4-D258-4A1C-8930-5BCC554C1FB5}" destId="{C9B0E9F6-BA2A-406D-B8BA-A9BB738D6DFC}" srcOrd="1" destOrd="0" presId="urn:microsoft.com/office/officeart/2018/2/layout/IconVerticalSolidList"/>
    <dgm:cxn modelId="{FA327833-96C0-46DE-95C0-F12DA8D5A87A}" type="presParOf" srcId="{E07FA1E4-D258-4A1C-8930-5BCC554C1FB5}" destId="{EEAD5A1E-668E-4376-8E10-D33254B886AF}" srcOrd="2" destOrd="0" presId="urn:microsoft.com/office/officeart/2018/2/layout/IconVerticalSolidList"/>
    <dgm:cxn modelId="{EA09A9E5-E77C-4116-9FF7-9167D47AD37F}" type="presParOf" srcId="{E07FA1E4-D258-4A1C-8930-5BCC554C1FB5}" destId="{93304FFC-828E-4A55-8DC2-60C30E643AB1}" srcOrd="3" destOrd="0" presId="urn:microsoft.com/office/officeart/2018/2/layout/IconVerticalSolidList"/>
    <dgm:cxn modelId="{477F97D7-49ED-46F0-B091-FD5D377BDDE9}" type="presParOf" srcId="{006B1496-2587-4D07-8BEF-7EBBC9D6D028}" destId="{D971125A-C65B-47F3-A905-08792DCA30E8}" srcOrd="1" destOrd="0" presId="urn:microsoft.com/office/officeart/2018/2/layout/IconVerticalSolidList"/>
    <dgm:cxn modelId="{5EC0F40C-0127-4DC0-810F-C6660975462E}" type="presParOf" srcId="{006B1496-2587-4D07-8BEF-7EBBC9D6D028}" destId="{2AD88824-882B-45BC-A60B-AEAC7CF2A4F2}" srcOrd="2" destOrd="0" presId="urn:microsoft.com/office/officeart/2018/2/layout/IconVerticalSolidList"/>
    <dgm:cxn modelId="{509F2445-2DD9-4F57-B98B-B38323A771C3}" type="presParOf" srcId="{2AD88824-882B-45BC-A60B-AEAC7CF2A4F2}" destId="{3E14056B-0FEB-4B9C-8EE1-D4D1F49F8466}" srcOrd="0" destOrd="0" presId="urn:microsoft.com/office/officeart/2018/2/layout/IconVerticalSolidList"/>
    <dgm:cxn modelId="{BF36FFEB-C9EE-453E-BB9F-22B6E396EDC8}" type="presParOf" srcId="{2AD88824-882B-45BC-A60B-AEAC7CF2A4F2}" destId="{6961AFC5-2551-41B0-A872-EA07F1B34623}" srcOrd="1" destOrd="0" presId="urn:microsoft.com/office/officeart/2018/2/layout/IconVerticalSolidList"/>
    <dgm:cxn modelId="{77A074C6-65D8-4B83-A95C-075D56A3414D}" type="presParOf" srcId="{2AD88824-882B-45BC-A60B-AEAC7CF2A4F2}" destId="{DAA66CEC-B208-4176-ABE9-0A0813F7A0AB}" srcOrd="2" destOrd="0" presId="urn:microsoft.com/office/officeart/2018/2/layout/IconVerticalSolidList"/>
    <dgm:cxn modelId="{60C65C75-6241-4344-A18B-01521B54E19D}" type="presParOf" srcId="{2AD88824-882B-45BC-A60B-AEAC7CF2A4F2}" destId="{AC2178FE-BD48-4BD1-96B7-8BF2990B764A}" srcOrd="3" destOrd="0" presId="urn:microsoft.com/office/officeart/2018/2/layout/IconVerticalSolidList"/>
    <dgm:cxn modelId="{F94C79DD-DEDA-4A99-A0FA-302E1A965588}" type="presParOf" srcId="{006B1496-2587-4D07-8BEF-7EBBC9D6D028}" destId="{259C1523-3301-4D33-84DF-0016261A50F9}" srcOrd="3" destOrd="0" presId="urn:microsoft.com/office/officeart/2018/2/layout/IconVerticalSolidList"/>
    <dgm:cxn modelId="{4766778D-F1AC-4EB4-A0BE-48E556048E0B}" type="presParOf" srcId="{006B1496-2587-4D07-8BEF-7EBBC9D6D028}" destId="{4A78C7B7-D037-499D-86BD-55B6DD574BCD}" srcOrd="4" destOrd="0" presId="urn:microsoft.com/office/officeart/2018/2/layout/IconVerticalSolidList"/>
    <dgm:cxn modelId="{E0848F59-47C7-4258-97B8-01B44294A5EE}" type="presParOf" srcId="{4A78C7B7-D037-499D-86BD-55B6DD574BCD}" destId="{FA13A0EF-05F2-40A1-AE81-677A305013BD}" srcOrd="0" destOrd="0" presId="urn:microsoft.com/office/officeart/2018/2/layout/IconVerticalSolidList"/>
    <dgm:cxn modelId="{FC98374A-6694-423C-9855-97B577836842}" type="presParOf" srcId="{4A78C7B7-D037-499D-86BD-55B6DD574BCD}" destId="{D56A17A9-D116-4F29-8692-3D743635C7BF}" srcOrd="1" destOrd="0" presId="urn:microsoft.com/office/officeart/2018/2/layout/IconVerticalSolidList"/>
    <dgm:cxn modelId="{B200A1A4-C863-4427-90C5-F6AD7F6038C2}" type="presParOf" srcId="{4A78C7B7-D037-499D-86BD-55B6DD574BCD}" destId="{0F396A71-2D44-4BC7-84AF-4A5EF7171CE6}" srcOrd="2" destOrd="0" presId="urn:microsoft.com/office/officeart/2018/2/layout/IconVerticalSolidList"/>
    <dgm:cxn modelId="{1B5E541C-9275-4B21-8A4F-EF1E03ABC20C}" type="presParOf" srcId="{4A78C7B7-D037-499D-86BD-55B6DD574BCD}" destId="{054A1ABA-5135-4CA5-B9E2-E35880BBC4B0}" srcOrd="3" destOrd="0" presId="urn:microsoft.com/office/officeart/2018/2/layout/IconVerticalSolidList"/>
    <dgm:cxn modelId="{491CFA3D-09F2-4029-8618-90BB5BFC91AC}" type="presParOf" srcId="{006B1496-2587-4D07-8BEF-7EBBC9D6D028}" destId="{15933076-60B1-4DF1-9FBB-F6EBC6B22A2E}" srcOrd="5" destOrd="0" presId="urn:microsoft.com/office/officeart/2018/2/layout/IconVerticalSolidList"/>
    <dgm:cxn modelId="{1FCFF89A-5408-4CFA-B382-D34278B02C1C}" type="presParOf" srcId="{006B1496-2587-4D07-8BEF-7EBBC9D6D028}" destId="{DFED8917-7E52-4BD3-9658-39AFF8C235A2}" srcOrd="6" destOrd="0" presId="urn:microsoft.com/office/officeart/2018/2/layout/IconVerticalSolidList"/>
    <dgm:cxn modelId="{201C3749-F3A8-494E-B095-3F36F8CAC53F}" type="presParOf" srcId="{DFED8917-7E52-4BD3-9658-39AFF8C235A2}" destId="{3621D1F9-A2FA-4575-AE19-1F4ABA3143B4}" srcOrd="0" destOrd="0" presId="urn:microsoft.com/office/officeart/2018/2/layout/IconVerticalSolidList"/>
    <dgm:cxn modelId="{22AC3C15-246E-4D1F-B624-06AA1043CCE1}" type="presParOf" srcId="{DFED8917-7E52-4BD3-9658-39AFF8C235A2}" destId="{784A1F36-6866-4165-AE77-F4308A87939A}" srcOrd="1" destOrd="0" presId="urn:microsoft.com/office/officeart/2018/2/layout/IconVerticalSolidList"/>
    <dgm:cxn modelId="{4BDFDB6F-D095-4B2E-A9B4-268DD6A7DB11}" type="presParOf" srcId="{DFED8917-7E52-4BD3-9658-39AFF8C235A2}" destId="{3EBC6821-647E-460C-8444-BE85DD955906}" srcOrd="2" destOrd="0" presId="urn:microsoft.com/office/officeart/2018/2/layout/IconVerticalSolidList"/>
    <dgm:cxn modelId="{D4E3DB19-BE31-4D76-B1C2-0AB8A8FC17AD}" type="presParOf" srcId="{DFED8917-7E52-4BD3-9658-39AFF8C235A2}" destId="{C7819F84-B257-4D5A-BCBE-9DC25BB28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46223-EBB7-4905-9329-6A01268CFFAD}">
      <dsp:nvSpPr>
        <dsp:cNvPr id="0" name=""/>
        <dsp:cNvSpPr/>
      </dsp:nvSpPr>
      <dsp:spPr>
        <a:xfrm rot="5400000">
          <a:off x="6734685" y="-2570259"/>
          <a:ext cx="1529633" cy="7058355"/>
        </a:xfrm>
        <a:prstGeom prst="round2Same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Stores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Distribution Centers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Routes</a:t>
          </a:r>
        </a:p>
      </dsp:txBody>
      <dsp:txXfrm rot="-5400000">
        <a:off x="3970325" y="268772"/>
        <a:ext cx="6983684" cy="1380291"/>
      </dsp:txXfrm>
    </dsp:sp>
    <dsp:sp modelId="{1AC27DB0-FE6A-4CF1-9052-204B2E036B37}">
      <dsp:nvSpPr>
        <dsp:cNvPr id="0" name=""/>
        <dsp:cNvSpPr/>
      </dsp:nvSpPr>
      <dsp:spPr>
        <a:xfrm>
          <a:off x="0" y="2897"/>
          <a:ext cx="3970324" cy="1912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Variables</a:t>
          </a:r>
        </a:p>
      </dsp:txBody>
      <dsp:txXfrm>
        <a:off x="93338" y="96235"/>
        <a:ext cx="3783648" cy="1725365"/>
      </dsp:txXfrm>
    </dsp:sp>
    <dsp:sp modelId="{B8254FDB-7C73-4232-A482-1194DEC5F087}">
      <dsp:nvSpPr>
        <dsp:cNvPr id="0" name=""/>
        <dsp:cNvSpPr/>
      </dsp:nvSpPr>
      <dsp:spPr>
        <a:xfrm rot="5400000">
          <a:off x="6734685" y="-562616"/>
          <a:ext cx="1529633" cy="7058355"/>
        </a:xfrm>
        <a:prstGeom prst="round2Same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Store demand – Average weekly demand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Truck Capacity - 40,000 lbs</a:t>
          </a:r>
        </a:p>
      </dsp:txBody>
      <dsp:txXfrm rot="-5400000">
        <a:off x="3970325" y="2276415"/>
        <a:ext cx="6983684" cy="1380291"/>
      </dsp:txXfrm>
    </dsp:sp>
    <dsp:sp modelId="{02F7809D-CC98-4AA2-BBD7-C57C87A79F33}">
      <dsp:nvSpPr>
        <dsp:cNvPr id="0" name=""/>
        <dsp:cNvSpPr/>
      </dsp:nvSpPr>
      <dsp:spPr>
        <a:xfrm>
          <a:off x="0" y="2010540"/>
          <a:ext cx="3970324" cy="1912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Constraints</a:t>
          </a:r>
        </a:p>
      </dsp:txBody>
      <dsp:txXfrm>
        <a:off x="93338" y="2103878"/>
        <a:ext cx="3783648" cy="1725365"/>
      </dsp:txXfrm>
    </dsp:sp>
    <dsp:sp modelId="{43678265-53BC-4D91-97D6-8817664D1F5C}">
      <dsp:nvSpPr>
        <dsp:cNvPr id="0" name=""/>
        <dsp:cNvSpPr/>
      </dsp:nvSpPr>
      <dsp:spPr>
        <a:xfrm rot="5400000">
          <a:off x="6734685" y="1445027"/>
          <a:ext cx="1529633" cy="7058355"/>
        </a:xfrm>
        <a:prstGeom prst="round2Same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Assign distribution centers and truck routes while minimizing total distance traveled and accounting for the constraints given</a:t>
          </a:r>
        </a:p>
      </dsp:txBody>
      <dsp:txXfrm rot="-5400000">
        <a:off x="3970325" y="4284059"/>
        <a:ext cx="6983684" cy="1380291"/>
      </dsp:txXfrm>
    </dsp:sp>
    <dsp:sp modelId="{A1EE7ED8-A9B8-4948-BA97-71477CE273C6}">
      <dsp:nvSpPr>
        <dsp:cNvPr id="0" name=""/>
        <dsp:cNvSpPr/>
      </dsp:nvSpPr>
      <dsp:spPr>
        <a:xfrm>
          <a:off x="0" y="4018184"/>
          <a:ext cx="3970324" cy="1912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Objective function</a:t>
          </a:r>
        </a:p>
      </dsp:txBody>
      <dsp:txXfrm>
        <a:off x="93338" y="4111522"/>
        <a:ext cx="3783648" cy="1725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FAE0A-C4F0-46CD-B987-FD9844E54BE9}">
      <dsp:nvSpPr>
        <dsp:cNvPr id="0" name=""/>
        <dsp:cNvSpPr/>
      </dsp:nvSpPr>
      <dsp:spPr>
        <a:xfrm>
          <a:off x="0" y="449243"/>
          <a:ext cx="6263640" cy="179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Our routes needed to be completed within the legal 11 hours allotted to truck drivers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Distance constraint set at 480 miles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8 hours of drive time at 60 mph</a:t>
          </a:r>
        </a:p>
      </dsp:txBody>
      <dsp:txXfrm>
        <a:off x="0" y="449243"/>
        <a:ext cx="6263640" cy="1795500"/>
      </dsp:txXfrm>
    </dsp:sp>
    <dsp:sp modelId="{01DE8EC8-B1C1-41FC-BF0A-7B61C56B4CDA}">
      <dsp:nvSpPr>
        <dsp:cNvPr id="0" name=""/>
        <dsp:cNvSpPr/>
      </dsp:nvSpPr>
      <dsp:spPr>
        <a:xfrm>
          <a:off x="313182" y="154043"/>
          <a:ext cx="4384548" cy="5904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Distance </a:t>
          </a:r>
        </a:p>
      </dsp:txBody>
      <dsp:txXfrm>
        <a:off x="342003" y="182864"/>
        <a:ext cx="4326906" cy="532758"/>
      </dsp:txXfrm>
    </dsp:sp>
    <dsp:sp modelId="{6356901E-9E52-4D9C-844E-6EB354C99B94}">
      <dsp:nvSpPr>
        <dsp:cNvPr id="0" name=""/>
        <dsp:cNvSpPr/>
      </dsp:nvSpPr>
      <dsp:spPr>
        <a:xfrm>
          <a:off x="0" y="2647943"/>
          <a:ext cx="626364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63560"/>
              <a:satOff val="-11946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Industry average of 2 hours to unload a truck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Dock Time constraint set at 2 hours (120 miles)</a:t>
          </a:r>
        </a:p>
      </dsp:txBody>
      <dsp:txXfrm>
        <a:off x="0" y="2647943"/>
        <a:ext cx="6263640" cy="1165500"/>
      </dsp:txXfrm>
    </dsp:sp>
    <dsp:sp modelId="{35D9BE53-E3A9-4E45-BF57-B38AF66B78DB}">
      <dsp:nvSpPr>
        <dsp:cNvPr id="0" name=""/>
        <dsp:cNvSpPr/>
      </dsp:nvSpPr>
      <dsp:spPr>
        <a:xfrm>
          <a:off x="313182" y="2352743"/>
          <a:ext cx="4384548" cy="5904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Dock Time</a:t>
          </a:r>
        </a:p>
      </dsp:txBody>
      <dsp:txXfrm>
        <a:off x="342003" y="2381564"/>
        <a:ext cx="4326906" cy="532758"/>
      </dsp:txXfrm>
    </dsp:sp>
    <dsp:sp modelId="{D9A93E8F-A0C2-4F33-9BEA-CC21B3B75F7E}">
      <dsp:nvSpPr>
        <dsp:cNvPr id="0" name=""/>
        <dsp:cNvSpPr/>
      </dsp:nvSpPr>
      <dsp:spPr>
        <a:xfrm>
          <a:off x="0" y="4216644"/>
          <a:ext cx="626364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1 hour allotted for traffic, weather, additional dock time, etc.</a:t>
          </a:r>
        </a:p>
      </dsp:txBody>
      <dsp:txXfrm>
        <a:off x="0" y="4216644"/>
        <a:ext cx="6263640" cy="1134000"/>
      </dsp:txXfrm>
    </dsp:sp>
    <dsp:sp modelId="{6571A00C-9D43-4555-8D99-9D86EC93E0A1}">
      <dsp:nvSpPr>
        <dsp:cNvPr id="0" name=""/>
        <dsp:cNvSpPr/>
      </dsp:nvSpPr>
      <dsp:spPr>
        <a:xfrm>
          <a:off x="313182" y="3921443"/>
          <a:ext cx="4384548" cy="59040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Buffer </a:t>
          </a:r>
        </a:p>
      </dsp:txBody>
      <dsp:txXfrm>
        <a:off x="342003" y="3950264"/>
        <a:ext cx="4326906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FD8E7-0818-49F3-A614-DDCBF58BB7A9}">
      <dsp:nvSpPr>
        <dsp:cNvPr id="0" name=""/>
        <dsp:cNvSpPr/>
      </dsp:nvSpPr>
      <dsp:spPr>
        <a:xfrm>
          <a:off x="0" y="1571"/>
          <a:ext cx="6586489" cy="79626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0E9F6-BA2A-406D-B8BA-A9BB738D6DFC}">
      <dsp:nvSpPr>
        <dsp:cNvPr id="0" name=""/>
        <dsp:cNvSpPr/>
      </dsp:nvSpPr>
      <dsp:spPr>
        <a:xfrm>
          <a:off x="266640" y="213360"/>
          <a:ext cx="427051" cy="3523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04FFC-828E-4A55-8DC2-60C30E643AB1}">
      <dsp:nvSpPr>
        <dsp:cNvPr id="0" name=""/>
        <dsp:cNvSpPr/>
      </dsp:nvSpPr>
      <dsp:spPr>
        <a:xfrm>
          <a:off x="919690" y="1571"/>
          <a:ext cx="5666798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Tableau: K-Means Clustering</a:t>
          </a:r>
        </a:p>
      </dsp:txBody>
      <dsp:txXfrm>
        <a:off x="919690" y="1571"/>
        <a:ext cx="5666798" cy="796268"/>
      </dsp:txXfrm>
    </dsp:sp>
    <dsp:sp modelId="{3E14056B-0FEB-4B9C-8EE1-D4D1F49F8466}">
      <dsp:nvSpPr>
        <dsp:cNvPr id="0" name=""/>
        <dsp:cNvSpPr/>
      </dsp:nvSpPr>
      <dsp:spPr>
        <a:xfrm>
          <a:off x="0" y="996907"/>
          <a:ext cx="6586489" cy="79626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1AFC5-2551-41B0-A872-EA07F1B34623}">
      <dsp:nvSpPr>
        <dsp:cNvPr id="0" name=""/>
        <dsp:cNvSpPr/>
      </dsp:nvSpPr>
      <dsp:spPr>
        <a:xfrm>
          <a:off x="240871" y="1176067"/>
          <a:ext cx="437947" cy="437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178FE-BD48-4BD1-96B7-8BF2990B764A}">
      <dsp:nvSpPr>
        <dsp:cNvPr id="0" name=""/>
        <dsp:cNvSpPr/>
      </dsp:nvSpPr>
      <dsp:spPr>
        <a:xfrm>
          <a:off x="919690" y="996907"/>
          <a:ext cx="5666798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Export Data (e.g. "Alabama_Clusters.csv")</a:t>
          </a:r>
        </a:p>
      </dsp:txBody>
      <dsp:txXfrm>
        <a:off x="919690" y="996907"/>
        <a:ext cx="5666798" cy="796268"/>
      </dsp:txXfrm>
    </dsp:sp>
    <dsp:sp modelId="{FA13A0EF-05F2-40A1-AE81-677A305013BD}">
      <dsp:nvSpPr>
        <dsp:cNvPr id="0" name=""/>
        <dsp:cNvSpPr/>
      </dsp:nvSpPr>
      <dsp:spPr>
        <a:xfrm>
          <a:off x="0" y="1992243"/>
          <a:ext cx="6586489" cy="79626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A17A9-D116-4F29-8692-3D743635C7BF}">
      <dsp:nvSpPr>
        <dsp:cNvPr id="0" name=""/>
        <dsp:cNvSpPr/>
      </dsp:nvSpPr>
      <dsp:spPr>
        <a:xfrm>
          <a:off x="240871" y="2171403"/>
          <a:ext cx="437947" cy="437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A1ABA-5135-4CA5-B9E2-E35880BBC4B0}">
      <dsp:nvSpPr>
        <dsp:cNvPr id="0" name=""/>
        <dsp:cNvSpPr/>
      </dsp:nvSpPr>
      <dsp:spPr>
        <a:xfrm>
          <a:off x="919690" y="1992243"/>
          <a:ext cx="5666798" cy="79626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the "best" distribution center and route(s) for every cluster (Clarke-Wright algorithm)</a:t>
          </a:r>
        </a:p>
      </dsp:txBody>
      <dsp:txXfrm>
        <a:off x="919690" y="1992243"/>
        <a:ext cx="5666798" cy="796268"/>
      </dsp:txXfrm>
    </dsp:sp>
    <dsp:sp modelId="{3621D1F9-A2FA-4575-AE19-1F4ABA3143B4}">
      <dsp:nvSpPr>
        <dsp:cNvPr id="0" name=""/>
        <dsp:cNvSpPr/>
      </dsp:nvSpPr>
      <dsp:spPr>
        <a:xfrm>
          <a:off x="0" y="2987579"/>
          <a:ext cx="6586489" cy="79626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A1F36-6866-4165-AE77-F4308A87939A}">
      <dsp:nvSpPr>
        <dsp:cNvPr id="0" name=""/>
        <dsp:cNvSpPr/>
      </dsp:nvSpPr>
      <dsp:spPr>
        <a:xfrm>
          <a:off x="240871" y="3166739"/>
          <a:ext cx="437947" cy="437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19F84-B257-4D5A-BCBE-9DC25BB2817B}">
      <dsp:nvSpPr>
        <dsp:cNvPr id="0" name=""/>
        <dsp:cNvSpPr/>
      </dsp:nvSpPr>
      <dsp:spPr>
        <a:xfrm>
          <a:off x="919690" y="2987579"/>
          <a:ext cx="5666798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Result: Optimal distribution center and set of routes with the shortest total distance for each cluster</a:t>
          </a:r>
        </a:p>
      </dsp:txBody>
      <dsp:txXfrm>
        <a:off x="919690" y="2987579"/>
        <a:ext cx="5666798" cy="79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903A-CC37-4F1F-B221-22B4793E2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CE29D-1CA1-49B4-A2D6-E7AE0B0C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EDC07-0C27-41D1-9C0A-9E587306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DC8D2-20B0-43C6-84FB-9CE6BA6C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87006-DC8B-40B8-8805-9A26686B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1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EA1A-9D91-4151-91EB-660C678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F7D6E-E8EB-4338-A75E-7565B46A3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B3E19-0C0F-4C5A-B339-7BBDB6AC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5445-9FDA-49E3-8372-E8E56C04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5DF3A-B5B7-426D-B32C-69B38A88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8A31F-2A0C-4B68-8D71-BFB606CFC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B18C0-583D-40AA-A0A5-084A6F032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A16B-4962-436D-8225-67CDB23D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01FF-72BE-412D-834B-59AD94FC6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7CB51-16ED-47B2-9C28-5F53DA32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74E4-F165-4327-9EA1-847D25DB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6C12-6CBC-48C5-A503-4B57FF61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476C1-FF9F-4111-9640-7F53535C7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5BFDC-FA96-4F90-B415-49A6B822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965C-94D6-4086-9D44-B6C1049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2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732F-4307-4040-8909-AC468973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74D9-D376-4649-9E87-36677A356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57070-60D5-4D3E-8E6F-CD5D26E0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B7B5B-4FE7-4E98-83EE-7EA84B88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5D950-CCA7-4FE1-B46A-50938E5F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2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DFC63-9011-4B57-9643-5B492AE3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9C084-120B-4D5D-8B6F-7927C2546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89901-08B8-43D1-AF2E-6B6F90237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246F0-41EF-4DBF-AD6C-ADFC4680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50CE-2F2C-447B-B731-969165B4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99C1C-C755-4894-A888-09A09AF7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7816-FFA4-4849-A894-88F09824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245BB-5FF3-44EB-AF27-BBA1E458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083C1-73A5-4BAD-85F6-71F99D889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6F2BE-1400-482C-A662-5E5FDC45E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27804-7444-4F92-8BD9-2A3569129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997AE-4E76-4819-B87C-9ABB64EF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572A-4227-475F-B244-0368F05A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6A0FF-A228-490A-AF21-FDCDBCBD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FC8A-1A2A-4CCA-BE41-59442AA7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98018-38FF-4F0E-9784-B0A85421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01612-9ECF-4785-8AF9-46081F77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030B5-DA7C-49C6-91E1-37D48200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2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EE1F4-43CE-4A20-B643-7A339361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9D2AA-E797-45B7-A52F-72256037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18DE2-8CE6-46C0-8DB8-37F1CFCB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7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79EF-849E-4745-BC01-27163F56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61002-5067-4995-8EFC-B40568E23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5A686-92CB-4328-B5BC-C0C0FD707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99E58-A7E1-4979-A6D5-9A1EFC84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909D1-320B-4B8E-AFBA-1877AB42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4D650-EE25-43FD-908E-53841E33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9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A038-D1D0-4147-8AC8-F114FF64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FF788-E052-437B-A453-852CE4D5A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F9967-97C2-4847-A297-CB8C3372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00AD8-7F1A-4804-96D0-2C329856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69B8A-4BE6-477B-84E2-60DA5774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F5A5D-0CE3-4DFF-BDFE-AA6E153B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B49FA-A5B8-44DB-9EAE-B8109752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E6919-C98E-460A-A2FE-C1C0EF419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58EBA-F630-424B-9F38-3EED66938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10EC6-F1AE-4481-9CDF-AEE705EDD5F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A040-8378-40A8-A106-B69402B8C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8B8F-BD9F-45CF-ADC9-83CE58A46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84CBE-ACFD-49A2-B3BD-7AC1EBD3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FAEAC9D-E63A-D7AF-09BB-EED3AAF2A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37AF9-0880-49C6-9756-86F7A19A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26" y="352650"/>
            <a:ext cx="544947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>
                <a:solidFill>
                  <a:srgbClr val="FFFFFF"/>
                </a:solidFill>
              </a:rPr>
              <a:t>Home Depot Vehicle Routing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1CD22-270A-4B01-8A29-FB65F16DA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636479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Vincent Rettke &amp; Philip Kourmoulis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MSBA Spring 2022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C7777-F679-4A09-A79B-78152AAB0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"/>
          <a:stretch/>
        </p:blipFill>
        <p:spPr>
          <a:xfrm>
            <a:off x="19256" y="846866"/>
            <a:ext cx="5385544" cy="4983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10266-CC58-478E-8A42-812318340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98" y="113610"/>
            <a:ext cx="3137061" cy="2140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5FCF3-3613-469C-ACB8-E10A92AB0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970" y="4474664"/>
            <a:ext cx="3111660" cy="1955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E8A98-F11C-4B04-A557-75BCCBCC8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398" y="2227743"/>
            <a:ext cx="3105310" cy="2032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51B9C3-F525-4606-BC46-01FB5B387F61}"/>
              </a:ext>
            </a:extLst>
          </p:cNvPr>
          <p:cNvSpPr txBox="1"/>
          <p:nvPr/>
        </p:nvSpPr>
        <p:spPr>
          <a:xfrm>
            <a:off x="6350594" y="351534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Distribution Center 1</a:t>
            </a:r>
          </a:p>
          <a:p>
            <a:r>
              <a:rPr lang="en-US" dirty="0"/>
              <a:t>Routes/Trucks: 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7C984-2C2D-4B16-860C-B68402D1B6AE}"/>
              </a:ext>
            </a:extLst>
          </p:cNvPr>
          <p:cNvSpPr txBox="1"/>
          <p:nvPr/>
        </p:nvSpPr>
        <p:spPr>
          <a:xfrm>
            <a:off x="6096000" y="4581847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Distribution Center 2</a:t>
            </a:r>
          </a:p>
          <a:p>
            <a:r>
              <a:rPr lang="en-US" dirty="0"/>
              <a:t>Routes/Trucks: 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86135-F6F5-4A84-A006-9F9B3871886B}"/>
              </a:ext>
            </a:extLst>
          </p:cNvPr>
          <p:cNvSpPr txBox="1"/>
          <p:nvPr/>
        </p:nvSpPr>
        <p:spPr>
          <a:xfrm>
            <a:off x="6267742" y="2176370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Distribution Center 3</a:t>
            </a:r>
          </a:p>
          <a:p>
            <a:r>
              <a:rPr lang="en-US" dirty="0"/>
              <a:t>Routes/Trucks:5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4390C8-1DB0-38A0-207D-8BFFE77F9EFE}"/>
              </a:ext>
            </a:extLst>
          </p:cNvPr>
          <p:cNvSpPr/>
          <p:nvPr/>
        </p:nvSpPr>
        <p:spPr>
          <a:xfrm flipH="1" flipV="1">
            <a:off x="3870960" y="2468880"/>
            <a:ext cx="182880" cy="1727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544916-772C-E678-12CE-9ADA69E7C3BD}"/>
              </a:ext>
            </a:extLst>
          </p:cNvPr>
          <p:cNvCxnSpPr>
            <a:cxnSpLocks/>
          </p:cNvCxnSpPr>
          <p:nvPr/>
        </p:nvCxnSpPr>
        <p:spPr>
          <a:xfrm flipH="1">
            <a:off x="4185989" y="826749"/>
            <a:ext cx="2158797" cy="16421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1D5307-D62B-607F-958A-4AE3DFE8868C}"/>
              </a:ext>
            </a:extLst>
          </p:cNvPr>
          <p:cNvCxnSpPr>
            <a:cxnSpLocks/>
          </p:cNvCxnSpPr>
          <p:nvPr/>
        </p:nvCxnSpPr>
        <p:spPr>
          <a:xfrm flipH="1" flipV="1">
            <a:off x="4020431" y="4389150"/>
            <a:ext cx="2088119" cy="529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4D45A-2B10-50F6-76DA-9E8D9960CD62}"/>
              </a:ext>
            </a:extLst>
          </p:cNvPr>
          <p:cNvSpPr txBox="1"/>
          <p:nvPr/>
        </p:nvSpPr>
        <p:spPr>
          <a:xfrm rot="19373697">
            <a:off x="4102489" y="1129326"/>
            <a:ext cx="2321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550: White-Rock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680DC-2D0A-7C1E-757E-224F7F9F996A}"/>
              </a:ext>
            </a:extLst>
          </p:cNvPr>
          <p:cNvSpPr txBox="1"/>
          <p:nvPr/>
        </p:nvSpPr>
        <p:spPr>
          <a:xfrm rot="21263086">
            <a:off x="3839912" y="2704411"/>
            <a:ext cx="2321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562: Odessa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5262-223F-0C68-2934-5B04327A8667}"/>
              </a:ext>
            </a:extLst>
          </p:cNvPr>
          <p:cNvSpPr txBox="1"/>
          <p:nvPr/>
        </p:nvSpPr>
        <p:spPr>
          <a:xfrm rot="840000">
            <a:off x="3982635" y="4726136"/>
            <a:ext cx="20671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6587: Victoria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BD1224-53E7-C69E-ED74-6E0A660A8198}"/>
              </a:ext>
            </a:extLst>
          </p:cNvPr>
          <p:cNvSpPr/>
          <p:nvPr/>
        </p:nvSpPr>
        <p:spPr>
          <a:xfrm flipH="1" flipV="1">
            <a:off x="3798222" y="4314027"/>
            <a:ext cx="166629" cy="1727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2AD225-5AB8-6632-418C-D5F6AD7BBF56}"/>
              </a:ext>
            </a:extLst>
          </p:cNvPr>
          <p:cNvSpPr/>
          <p:nvPr/>
        </p:nvSpPr>
        <p:spPr>
          <a:xfrm flipH="1" flipV="1">
            <a:off x="1828800" y="2900250"/>
            <a:ext cx="121920" cy="1247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B8F630-D232-B1C8-66F7-F92405D23F8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062480" y="2499536"/>
            <a:ext cx="4205262" cy="413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6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2BB48-CD3E-4214-96A8-8638BC1B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" y="519279"/>
            <a:ext cx="4536023" cy="5318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9E176-1F43-455F-AFCA-9B54C4AC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6" y="4502406"/>
            <a:ext cx="3327500" cy="215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BDCF7-B900-41A2-B66C-C75CCA3A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536" y="-40779"/>
            <a:ext cx="3259093" cy="215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F87E2-52C6-435B-BEE8-19A9B3C06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536" y="2118701"/>
            <a:ext cx="3454400" cy="2367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CB2BF7-F9B4-4453-9D9D-F0B9210596FE}"/>
              </a:ext>
            </a:extLst>
          </p:cNvPr>
          <p:cNvSpPr txBox="1"/>
          <p:nvPr/>
        </p:nvSpPr>
        <p:spPr>
          <a:xfrm>
            <a:off x="6116320" y="5086076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Distribution Center 1</a:t>
            </a:r>
          </a:p>
          <a:p>
            <a:r>
              <a:rPr lang="en-US" dirty="0"/>
              <a:t>Routes/Trucks: 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DAB66-F56D-48CF-8FE8-C2ABD60043CC}"/>
              </a:ext>
            </a:extLst>
          </p:cNvPr>
          <p:cNvSpPr txBox="1"/>
          <p:nvPr/>
        </p:nvSpPr>
        <p:spPr>
          <a:xfrm>
            <a:off x="6116320" y="196114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Distribution Center 2</a:t>
            </a:r>
          </a:p>
          <a:p>
            <a:r>
              <a:rPr lang="en-US" dirty="0"/>
              <a:t>Routes/Trucks:</a:t>
            </a:r>
            <a:r>
              <a:rPr lang="en-US"/>
              <a:t> 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0ED97-380E-467E-8F6D-68C3A72B4171}"/>
              </a:ext>
            </a:extLst>
          </p:cNvPr>
          <p:cNvSpPr txBox="1"/>
          <p:nvPr/>
        </p:nvSpPr>
        <p:spPr>
          <a:xfrm>
            <a:off x="6032033" y="2576985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Distribution Center 3</a:t>
            </a:r>
          </a:p>
          <a:p>
            <a:r>
              <a:rPr lang="en-US" dirty="0"/>
              <a:t>Routes/Trucks: 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AD5FCD-9603-0BD2-6618-BDF60059CCFA}"/>
              </a:ext>
            </a:extLst>
          </p:cNvPr>
          <p:cNvSpPr/>
          <p:nvPr/>
        </p:nvSpPr>
        <p:spPr>
          <a:xfrm flipH="1" flipV="1">
            <a:off x="3241040" y="5023690"/>
            <a:ext cx="121920" cy="1247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5AC1C-D3FC-26B6-1D4F-5BED5D984634}"/>
              </a:ext>
            </a:extLst>
          </p:cNvPr>
          <p:cNvSpPr txBox="1"/>
          <p:nvPr/>
        </p:nvSpPr>
        <p:spPr>
          <a:xfrm rot="339858">
            <a:off x="3669570" y="4811066"/>
            <a:ext cx="2321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550: East-Irvine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0D41AE-D65B-B67B-F6D5-2FC9B5C82A40}"/>
              </a:ext>
            </a:extLst>
          </p:cNvPr>
          <p:cNvCxnSpPr>
            <a:cxnSpLocks/>
          </p:cNvCxnSpPr>
          <p:nvPr/>
        </p:nvCxnSpPr>
        <p:spPr>
          <a:xfrm flipH="1" flipV="1">
            <a:off x="3473656" y="5086076"/>
            <a:ext cx="2245050" cy="2293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FA5739-376A-E5CD-9D34-22EB09229DF6}"/>
              </a:ext>
            </a:extLst>
          </p:cNvPr>
          <p:cNvCxnSpPr>
            <a:cxnSpLocks/>
          </p:cNvCxnSpPr>
          <p:nvPr/>
        </p:nvCxnSpPr>
        <p:spPr>
          <a:xfrm flipH="1">
            <a:off x="930016" y="729836"/>
            <a:ext cx="4923947" cy="17404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EF8C786-1868-0457-56D1-B4F210CC824C}"/>
              </a:ext>
            </a:extLst>
          </p:cNvPr>
          <p:cNvSpPr/>
          <p:nvPr/>
        </p:nvSpPr>
        <p:spPr>
          <a:xfrm flipH="1" flipV="1">
            <a:off x="774873" y="2447133"/>
            <a:ext cx="121920" cy="1247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CE887-41DD-D325-484D-49D3CDC35EF2}"/>
              </a:ext>
            </a:extLst>
          </p:cNvPr>
          <p:cNvSpPr txBox="1"/>
          <p:nvPr/>
        </p:nvSpPr>
        <p:spPr>
          <a:xfrm rot="20450983">
            <a:off x="2350785" y="1097548"/>
            <a:ext cx="26085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6667: Windsor-CA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C802C4-A0F6-7E70-71C9-06570DDBF715}"/>
              </a:ext>
            </a:extLst>
          </p:cNvPr>
          <p:cNvCxnSpPr>
            <a:cxnSpLocks/>
          </p:cNvCxnSpPr>
          <p:nvPr/>
        </p:nvCxnSpPr>
        <p:spPr>
          <a:xfrm flipH="1">
            <a:off x="1499102" y="2925173"/>
            <a:ext cx="4293542" cy="371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372FF2F-CE1C-CF77-4D42-B4537BAB8C4F}"/>
              </a:ext>
            </a:extLst>
          </p:cNvPr>
          <p:cNvSpPr/>
          <p:nvPr/>
        </p:nvSpPr>
        <p:spPr>
          <a:xfrm flipH="1" flipV="1">
            <a:off x="1290320" y="3252584"/>
            <a:ext cx="121920" cy="1247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6087CB-651A-C2D4-7259-F9ADF8EE348C}"/>
              </a:ext>
            </a:extLst>
          </p:cNvPr>
          <p:cNvSpPr txBox="1"/>
          <p:nvPr/>
        </p:nvSpPr>
        <p:spPr>
          <a:xfrm rot="21311248">
            <a:off x="2642522" y="2703472"/>
            <a:ext cx="2321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6636: Freemont</a:t>
            </a:r>
          </a:p>
        </p:txBody>
      </p:sp>
    </p:spTree>
    <p:extLst>
      <p:ext uri="{BB962C8B-B14F-4D97-AF65-F5344CB8AC3E}">
        <p14:creationId xmlns:p14="http://schemas.microsoft.com/office/powerpoint/2010/main" val="356948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2BB48-CD3E-4214-96A8-8638BC1B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435"/>
            <a:ext cx="5093645" cy="5972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CA1B1-3124-43E1-BEA2-701A5E06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049" y="3647728"/>
            <a:ext cx="3108852" cy="2038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8D6413-91FA-49A2-BF00-79444554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33" y="152387"/>
            <a:ext cx="3137768" cy="203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83EBF-5CD4-4147-BBB0-750BC1FCBA73}"/>
              </a:ext>
            </a:extLst>
          </p:cNvPr>
          <p:cNvSpPr txBox="1"/>
          <p:nvPr/>
        </p:nvSpPr>
        <p:spPr>
          <a:xfrm>
            <a:off x="5994400" y="3647728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Distribution Center 4</a:t>
            </a:r>
          </a:p>
          <a:p>
            <a:r>
              <a:rPr lang="en-US" dirty="0"/>
              <a:t>Routes/Trucks: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7FDB7-7DA6-4620-A341-EBFDC90E5F47}"/>
              </a:ext>
            </a:extLst>
          </p:cNvPr>
          <p:cNvSpPr txBox="1"/>
          <p:nvPr/>
        </p:nvSpPr>
        <p:spPr>
          <a:xfrm>
            <a:off x="6317853" y="560435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Distribution Center 5</a:t>
            </a:r>
          </a:p>
          <a:p>
            <a:r>
              <a:rPr lang="en-US" dirty="0"/>
              <a:t>Routes/Trucks:</a:t>
            </a:r>
            <a:r>
              <a:rPr lang="en-US"/>
              <a:t> 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86FAF-6F38-3602-C621-9C0807A77E50}"/>
              </a:ext>
            </a:extLst>
          </p:cNvPr>
          <p:cNvSpPr txBox="1"/>
          <p:nvPr/>
        </p:nvSpPr>
        <p:spPr>
          <a:xfrm rot="21339077">
            <a:off x="3482519" y="3902896"/>
            <a:ext cx="2321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8426: Delano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7C71EB-4B6B-8E15-B4D9-25485DDD8DD2}"/>
              </a:ext>
            </a:extLst>
          </p:cNvPr>
          <p:cNvCxnSpPr>
            <a:cxnSpLocks/>
          </p:cNvCxnSpPr>
          <p:nvPr/>
        </p:nvCxnSpPr>
        <p:spPr>
          <a:xfrm flipH="1">
            <a:off x="2875280" y="4175760"/>
            <a:ext cx="2942936" cy="233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1A2F4D1-7E9F-02CD-1C16-1E8CCD28385F}"/>
              </a:ext>
            </a:extLst>
          </p:cNvPr>
          <p:cNvSpPr/>
          <p:nvPr/>
        </p:nvSpPr>
        <p:spPr>
          <a:xfrm flipH="1" flipV="1">
            <a:off x="2687553" y="4346110"/>
            <a:ext cx="121920" cy="1247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E9555A-4910-4A77-2E4D-62CEB6C5E760}"/>
              </a:ext>
            </a:extLst>
          </p:cNvPr>
          <p:cNvSpPr/>
          <p:nvPr/>
        </p:nvSpPr>
        <p:spPr>
          <a:xfrm flipH="1" flipV="1">
            <a:off x="1384150" y="2729016"/>
            <a:ext cx="121920" cy="1247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4869F-AD89-60AA-434F-9B7A652F36C7}"/>
              </a:ext>
            </a:extLst>
          </p:cNvPr>
          <p:cNvSpPr txBox="1"/>
          <p:nvPr/>
        </p:nvSpPr>
        <p:spPr>
          <a:xfrm rot="20448261">
            <a:off x="3185769" y="1367462"/>
            <a:ext cx="2321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Store 6675: Folsom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685A5A-1CD2-F2A0-90A5-FE6CDCA23CA4}"/>
              </a:ext>
            </a:extLst>
          </p:cNvPr>
          <p:cNvCxnSpPr>
            <a:cxnSpLocks/>
          </p:cNvCxnSpPr>
          <p:nvPr/>
        </p:nvCxnSpPr>
        <p:spPr>
          <a:xfrm flipH="1">
            <a:off x="1828800" y="1202331"/>
            <a:ext cx="4165600" cy="14799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4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2042-0730-A09A-10FE-E2F603F0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10287-1ABA-5E6E-6258-C58B2699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3364" cy="3598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Calibri"/>
                <a:cs typeface="Calibri"/>
              </a:rPr>
              <a:t>Distribution Center and Truck Cost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Minimize total cost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Size of DC</a:t>
            </a:r>
          </a:p>
          <a:p>
            <a:r>
              <a:rPr lang="en-US" sz="2000" dirty="0">
                <a:ea typeface="Calibri"/>
                <a:cs typeface="Calibri"/>
              </a:rPr>
              <a:t>Account for changing demands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Use predictive model to </a:t>
            </a:r>
            <a:r>
              <a:rPr lang="en-US" sz="2000">
                <a:ea typeface="Calibri"/>
                <a:cs typeface="Calibri"/>
              </a:rPr>
              <a:t>determine more accurate demand 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Use Actual Map Routes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Use estimated times, real-time traffic analytics, bad weather, etc.</a:t>
            </a:r>
          </a:p>
          <a:p>
            <a:pPr lvl="1"/>
            <a:r>
              <a:rPr lang="en-US" sz="2000" dirty="0">
                <a:ea typeface="Calibri"/>
                <a:cs typeface="Calibri"/>
              </a:rPr>
              <a:t>Routes can be different EVERY day 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7E2051C-A315-994A-5A1E-8F701B73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3182983"/>
            <a:ext cx="4788505" cy="175977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9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BFF91-4D10-ECA6-1BF3-C182B0610C82}"/>
              </a:ext>
            </a:extLst>
          </p:cNvPr>
          <p:cNvSpPr txBox="1"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74" name="Freeform: Shape 1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18D1B311-4108-FD8C-8B71-2E328FB96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0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FC879-3848-44B7-8FCE-7FA2EBCC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 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B72F2-04C0-470D-A522-757DD868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Design, construct, and use a Python application that can solve a capacitated vehicle routing problem for Home Depot Locations in Alabama, California, and Texas</a:t>
            </a:r>
          </a:p>
        </p:txBody>
      </p:sp>
    </p:spTree>
    <p:extLst>
      <p:ext uri="{BB962C8B-B14F-4D97-AF65-F5344CB8AC3E}">
        <p14:creationId xmlns:p14="http://schemas.microsoft.com/office/powerpoint/2010/main" val="391942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283A6E-2503-E097-BA6A-8E405C6DD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429145"/>
              </p:ext>
            </p:extLst>
          </p:nvPr>
        </p:nvGraphicFramePr>
        <p:xfrm>
          <a:off x="325120" y="243840"/>
          <a:ext cx="11028680" cy="5933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37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11A20-22AC-3002-2405-84AB39EF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Additional Constraints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855B63C-96B0-0E3A-8EE2-FF59975C3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74264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064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2D73-18F9-5A3E-11ED-3D86A4ED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Our Process</a:t>
            </a:r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8284E382-CCDF-1CF9-C8E7-FFBEFDD25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511298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BD79E2-DC3E-6E2E-AF47-88F403439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02" r="37953" b="62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E5D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10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9B5DC3D-99EB-4CEE-AF7E-BA238054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59" y="643467"/>
            <a:ext cx="586428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9AB73-26CA-4C09-98BD-6F2D9ED16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9"/>
          <a:stretch/>
        </p:blipFill>
        <p:spPr>
          <a:xfrm>
            <a:off x="2992803" y="643467"/>
            <a:ext cx="57210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F036BAAD-1195-46D8-8D2C-2CADFF54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018271"/>
            <a:ext cx="5372100" cy="4821458"/>
          </a:xfrm>
          <a:prstGeom prst="rect">
            <a:avLst/>
          </a:prstGeom>
        </p:spPr>
      </p:pic>
      <p:sp>
        <p:nvSpPr>
          <p:cNvPr id="20" name="Rectangle 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6D53B7-A6DA-4F1E-AF7D-9F36EF74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998126"/>
            <a:ext cx="5372099" cy="4861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3832A-D34E-170C-0AA2-A926FD74E5B2}"/>
              </a:ext>
            </a:extLst>
          </p:cNvPr>
          <p:cNvSpPr txBox="1"/>
          <p:nvPr/>
        </p:nvSpPr>
        <p:spPr>
          <a:xfrm>
            <a:off x="4693920" y="0"/>
            <a:ext cx="32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Cluster Selection</a:t>
            </a:r>
          </a:p>
        </p:txBody>
      </p:sp>
    </p:spTree>
    <p:extLst>
      <p:ext uri="{BB962C8B-B14F-4D97-AF65-F5344CB8AC3E}">
        <p14:creationId xmlns:p14="http://schemas.microsoft.com/office/powerpoint/2010/main" val="57616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216F8698-910B-43D7-B8CD-C84BC5D84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0" t="9014" r="1451" b="1849"/>
          <a:stretch/>
        </p:blipFill>
        <p:spPr>
          <a:xfrm>
            <a:off x="74126" y="460275"/>
            <a:ext cx="3464560" cy="593745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2D6E515-AD86-4390-9074-8102952E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769" y="1"/>
            <a:ext cx="3794105" cy="222504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4C8AF15-4210-4446-801F-E7F9B2052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10" y="2225041"/>
            <a:ext cx="3817190" cy="199889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19B9E62-A327-42AE-ACBB-918A4CA78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490" y="4223938"/>
            <a:ext cx="3695727" cy="2420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AF603-6786-4317-B618-61639234943B}"/>
              </a:ext>
            </a:extLst>
          </p:cNvPr>
          <p:cNvSpPr txBox="1"/>
          <p:nvPr/>
        </p:nvSpPr>
        <p:spPr>
          <a:xfrm>
            <a:off x="5754295" y="241076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Distribution Center 1</a:t>
            </a:r>
          </a:p>
          <a:p>
            <a:r>
              <a:rPr lang="en-US" dirty="0"/>
              <a:t>Routes/Trucks: 5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26B6D-3D93-4B5C-BBEE-9BE14000F3BB}"/>
              </a:ext>
            </a:extLst>
          </p:cNvPr>
          <p:cNvSpPr txBox="1"/>
          <p:nvPr/>
        </p:nvSpPr>
        <p:spPr>
          <a:xfrm>
            <a:off x="5754296" y="2567866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Distribution Center 2</a:t>
            </a:r>
          </a:p>
          <a:p>
            <a:r>
              <a:rPr lang="en-US" dirty="0"/>
              <a:t>Routes/Trucks: 2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FFF52-C538-4958-B069-9246D30C9852}"/>
              </a:ext>
            </a:extLst>
          </p:cNvPr>
          <p:cNvSpPr txBox="1"/>
          <p:nvPr/>
        </p:nvSpPr>
        <p:spPr>
          <a:xfrm>
            <a:off x="5750485" y="4493714"/>
            <a:ext cx="2621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Distribution Center 3</a:t>
            </a:r>
          </a:p>
          <a:p>
            <a:r>
              <a:rPr lang="en-US" dirty="0"/>
              <a:t>Routes/Trucks: 1</a:t>
            </a:r>
            <a:endParaRPr lang="en-US" dirty="0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EE3742-14A7-4B11-A6ED-F68B3F8834FD}"/>
              </a:ext>
            </a:extLst>
          </p:cNvPr>
          <p:cNvCxnSpPr>
            <a:cxnSpLocks/>
          </p:cNvCxnSpPr>
          <p:nvPr/>
        </p:nvCxnSpPr>
        <p:spPr>
          <a:xfrm flipH="1">
            <a:off x="1769914" y="567312"/>
            <a:ext cx="4013125" cy="1753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300DFE-4AC5-45D1-81DF-3B79D8BB7D60}"/>
              </a:ext>
            </a:extLst>
          </p:cNvPr>
          <p:cNvCxnSpPr/>
          <p:nvPr/>
        </p:nvCxnSpPr>
        <p:spPr>
          <a:xfrm flipH="1">
            <a:off x="2537030" y="2935196"/>
            <a:ext cx="3212426" cy="808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02E394-3A74-4309-A556-A0FC703E09FA}"/>
              </a:ext>
            </a:extLst>
          </p:cNvPr>
          <p:cNvCxnSpPr>
            <a:cxnSpLocks/>
          </p:cNvCxnSpPr>
          <p:nvPr/>
        </p:nvCxnSpPr>
        <p:spPr>
          <a:xfrm flipH="1">
            <a:off x="633463" y="4850495"/>
            <a:ext cx="5160259" cy="955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F4BC897-3F4D-418C-865B-8462BC47C12D}"/>
              </a:ext>
            </a:extLst>
          </p:cNvPr>
          <p:cNvSpPr/>
          <p:nvPr/>
        </p:nvSpPr>
        <p:spPr>
          <a:xfrm>
            <a:off x="1442720" y="2248579"/>
            <a:ext cx="294640" cy="2752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F2E733-D787-47B3-92EA-71E135BC8DB6}"/>
              </a:ext>
            </a:extLst>
          </p:cNvPr>
          <p:cNvSpPr/>
          <p:nvPr/>
        </p:nvSpPr>
        <p:spPr>
          <a:xfrm>
            <a:off x="2132740" y="3652618"/>
            <a:ext cx="294640" cy="2752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061405-C10D-4F18-B607-4DD1A97D55A2}"/>
              </a:ext>
            </a:extLst>
          </p:cNvPr>
          <p:cNvSpPr/>
          <p:nvPr/>
        </p:nvSpPr>
        <p:spPr>
          <a:xfrm>
            <a:off x="260040" y="5805951"/>
            <a:ext cx="294640" cy="2752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C99A71-5029-489F-997E-4B6B13DC98C8}"/>
              </a:ext>
            </a:extLst>
          </p:cNvPr>
          <p:cNvSpPr txBox="1"/>
          <p:nvPr/>
        </p:nvSpPr>
        <p:spPr>
          <a:xfrm rot="20160000">
            <a:off x="3531927" y="640548"/>
            <a:ext cx="203444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Store 882: Fairfield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DB0C0-043A-4880-9867-6A9A959E5834}"/>
              </a:ext>
            </a:extLst>
          </p:cNvPr>
          <p:cNvSpPr txBox="1"/>
          <p:nvPr/>
        </p:nvSpPr>
        <p:spPr>
          <a:xfrm rot="20760000">
            <a:off x="3232185" y="2815649"/>
            <a:ext cx="245021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Store 883: Montgomery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D6B626-5595-4AAB-A004-C9E6FC82C431}"/>
              </a:ext>
            </a:extLst>
          </p:cNvPr>
          <p:cNvSpPr txBox="1"/>
          <p:nvPr/>
        </p:nvSpPr>
        <p:spPr>
          <a:xfrm rot="21000000">
            <a:off x="3262227" y="4676638"/>
            <a:ext cx="24134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Store 801: West-Mobile</a:t>
            </a:r>
          </a:p>
        </p:txBody>
      </p:sp>
    </p:spTree>
    <p:extLst>
      <p:ext uri="{BB962C8B-B14F-4D97-AF65-F5344CB8AC3E}">
        <p14:creationId xmlns:p14="http://schemas.microsoft.com/office/powerpoint/2010/main" val="230214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339</Words>
  <Application>Microsoft Office PowerPoint</Application>
  <PresentationFormat>Widescreen</PresentationFormat>
  <Paragraphs>67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Home Depot Vehicle Routing Project</vt:lpstr>
      <vt:lpstr>Problem Statement </vt:lpstr>
      <vt:lpstr>PowerPoint Presentation</vt:lpstr>
      <vt:lpstr>Additional Constraints</vt:lpstr>
      <vt:lpstr>Our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Forward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Depot Vehicle Routing Project</dc:title>
  <dc:creator>Philip Kourmoulis</dc:creator>
  <cp:lastModifiedBy>Philip Kourmoulis</cp:lastModifiedBy>
  <cp:revision>133</cp:revision>
  <dcterms:created xsi:type="dcterms:W3CDTF">2022-05-03T18:36:23Z</dcterms:created>
  <dcterms:modified xsi:type="dcterms:W3CDTF">2022-05-25T12:50:10Z</dcterms:modified>
</cp:coreProperties>
</file>